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2"/>
  </p:notesMasterIdLst>
  <p:sldIdLst>
    <p:sldId id="256" r:id="rId2"/>
    <p:sldId id="257" r:id="rId3"/>
    <p:sldId id="275" r:id="rId4"/>
    <p:sldId id="285" r:id="rId5"/>
    <p:sldId id="258" r:id="rId6"/>
    <p:sldId id="259" r:id="rId7"/>
    <p:sldId id="260" r:id="rId8"/>
    <p:sldId id="290" r:id="rId9"/>
    <p:sldId id="278" r:id="rId10"/>
    <p:sldId id="261" r:id="rId11"/>
    <p:sldId id="262" r:id="rId12"/>
    <p:sldId id="289" r:id="rId13"/>
    <p:sldId id="263" r:id="rId14"/>
    <p:sldId id="283" r:id="rId15"/>
    <p:sldId id="264" r:id="rId16"/>
    <p:sldId id="286" r:id="rId17"/>
    <p:sldId id="287" r:id="rId18"/>
    <p:sldId id="265" r:id="rId19"/>
    <p:sldId id="266" r:id="rId20"/>
    <p:sldId id="270" r:id="rId21"/>
  </p:sldIdLst>
  <p:sldSz cx="12192000" cy="6858000"/>
  <p:notesSz cx="6858000" cy="9144000"/>
  <p:embeddedFontLst>
    <p:embeddedFont>
      <p:font typeface="Abril Fatface" panose="02000503000000020003" pitchFamily="2" charset="-18"/>
      <p:regular r:id="rId23"/>
    </p:embeddedFont>
    <p:embeddedFont>
      <p:font typeface="Pacifico" panose="00000500000000000000" pitchFamily="2" charset="-18"/>
      <p:regular r:id="rId24"/>
    </p:embeddedFont>
    <p:embeddedFont>
      <p:font typeface="Poppins" panose="00000500000000000000" pitchFamily="2" charset="-18"/>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654"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3CEC7-BB11-4BE2-88C6-B334C8D95332}"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cs-CZ"/>
        </a:p>
      </dgm:t>
    </dgm:pt>
    <dgm:pt modelId="{6B888EC0-25FD-45D1-81A7-E022A781BCD8}">
      <dgm:prSet phldrT="[Text]"/>
      <dgm:spPr/>
      <dgm:t>
        <a:bodyPr/>
        <a:lstStyle/>
        <a:p>
          <a:r>
            <a:rPr lang="cs-CZ" dirty="0"/>
            <a:t>klinická</a:t>
          </a:r>
        </a:p>
      </dgm:t>
    </dgm:pt>
    <dgm:pt modelId="{919C9550-AED6-4CAA-832D-80DCC80D570D}" type="parTrans" cxnId="{8D9553DA-8782-4681-A51C-A164CB59B37A}">
      <dgm:prSet/>
      <dgm:spPr/>
      <dgm:t>
        <a:bodyPr/>
        <a:lstStyle/>
        <a:p>
          <a:endParaRPr lang="cs-CZ"/>
        </a:p>
      </dgm:t>
    </dgm:pt>
    <dgm:pt modelId="{D17B8ED8-4516-42F9-BD6B-EF9C7054C772}" type="sibTrans" cxnId="{8D9553DA-8782-4681-A51C-A164CB59B37A}">
      <dgm:prSet/>
      <dgm:spPr/>
      <dgm:t>
        <a:bodyPr/>
        <a:lstStyle/>
        <a:p>
          <a:endParaRPr lang="cs-CZ"/>
        </a:p>
      </dgm:t>
    </dgm:pt>
    <dgm:pt modelId="{12B3663A-F3BA-4BDC-97D0-5EC974084A12}">
      <dgm:prSet phldrT="[Text]"/>
      <dgm:spPr/>
      <dgm:t>
        <a:bodyPr/>
        <a:lstStyle/>
        <a:p>
          <a:r>
            <a:rPr lang="cs-CZ" dirty="0"/>
            <a:t>využití i pacientů (různého věku, stádia onemocnění</a:t>
          </a:r>
        </a:p>
      </dgm:t>
    </dgm:pt>
    <dgm:pt modelId="{C3402674-0C11-4C1A-B628-CD2EB5C4DFF5}" type="parTrans" cxnId="{000DEB0D-4950-4BC4-BA9E-609BC2F6BAC7}">
      <dgm:prSet/>
      <dgm:spPr/>
      <dgm:t>
        <a:bodyPr/>
        <a:lstStyle/>
        <a:p>
          <a:endParaRPr lang="cs-CZ"/>
        </a:p>
      </dgm:t>
    </dgm:pt>
    <dgm:pt modelId="{6F4AB1AF-D926-4445-B512-E0ADC26C9699}" type="sibTrans" cxnId="{000DEB0D-4950-4BC4-BA9E-609BC2F6BAC7}">
      <dgm:prSet/>
      <dgm:spPr/>
      <dgm:t>
        <a:bodyPr/>
        <a:lstStyle/>
        <a:p>
          <a:endParaRPr lang="cs-CZ"/>
        </a:p>
      </dgm:t>
    </dgm:pt>
    <dgm:pt modelId="{CE63E132-D41B-4621-A952-F5958C46AC9D}">
      <dgm:prSet phldrT="[Text]"/>
      <dgm:spPr/>
      <dgm:t>
        <a:bodyPr/>
        <a:lstStyle/>
        <a:p>
          <a:r>
            <a:rPr lang="cs-CZ" dirty="0"/>
            <a:t>institucionální</a:t>
          </a:r>
        </a:p>
      </dgm:t>
    </dgm:pt>
    <dgm:pt modelId="{E666F805-B897-41F5-A933-19AC6F8D7809}" type="parTrans" cxnId="{5FD639A8-CF8A-4195-9038-2A5179CC593B}">
      <dgm:prSet/>
      <dgm:spPr/>
      <dgm:t>
        <a:bodyPr/>
        <a:lstStyle/>
        <a:p>
          <a:endParaRPr lang="cs-CZ"/>
        </a:p>
      </dgm:t>
    </dgm:pt>
    <dgm:pt modelId="{49892252-F2EC-4F82-A9A8-D8E9992A3BA9}" type="sibTrans" cxnId="{5FD639A8-CF8A-4195-9038-2A5179CC593B}">
      <dgm:prSet/>
      <dgm:spPr/>
      <dgm:t>
        <a:bodyPr/>
        <a:lstStyle/>
        <a:p>
          <a:endParaRPr lang="cs-CZ"/>
        </a:p>
      </dgm:t>
    </dgm:pt>
    <dgm:pt modelId="{76E96B91-AB72-492D-AF59-1E9A36B8DD3B}">
      <dgm:prSet phldrT="[Text]"/>
      <dgm:spPr/>
      <dgm:t>
        <a:bodyPr/>
        <a:lstStyle/>
        <a:p>
          <a:r>
            <a:rPr lang="cs-CZ" dirty="0"/>
            <a:t>u klienta – příběh odpovídá jeho problému</a:t>
          </a:r>
        </a:p>
      </dgm:t>
    </dgm:pt>
    <dgm:pt modelId="{ABB13196-E6AF-41B3-B926-B0E3517251B3}" type="parTrans" cxnId="{5F58E09C-232A-4571-B531-186F1809E2BC}">
      <dgm:prSet/>
      <dgm:spPr/>
      <dgm:t>
        <a:bodyPr/>
        <a:lstStyle/>
        <a:p>
          <a:endParaRPr lang="cs-CZ"/>
        </a:p>
      </dgm:t>
    </dgm:pt>
    <dgm:pt modelId="{28002C4E-1818-4B3D-9620-4319C3BAFEEA}" type="sibTrans" cxnId="{5F58E09C-232A-4571-B531-186F1809E2BC}">
      <dgm:prSet/>
      <dgm:spPr/>
      <dgm:t>
        <a:bodyPr/>
        <a:lstStyle/>
        <a:p>
          <a:endParaRPr lang="cs-CZ"/>
        </a:p>
      </dgm:t>
    </dgm:pt>
    <dgm:pt modelId="{199A88A3-F646-4F80-9FE9-0BC755519BE8}">
      <dgm:prSet phldrT="[Text]"/>
      <dgm:spPr/>
      <dgm:t>
        <a:bodyPr/>
        <a:lstStyle/>
        <a:p>
          <a:r>
            <a:rPr lang="cs-CZ" b="1" dirty="0"/>
            <a:t>vývojová</a:t>
          </a:r>
        </a:p>
      </dgm:t>
    </dgm:pt>
    <dgm:pt modelId="{FD879292-88DF-41B8-89E7-60390D1F1F43}" type="parTrans" cxnId="{EB03C2AB-A081-48A6-8567-3852DF79BE02}">
      <dgm:prSet/>
      <dgm:spPr/>
      <dgm:t>
        <a:bodyPr/>
        <a:lstStyle/>
        <a:p>
          <a:endParaRPr lang="cs-CZ"/>
        </a:p>
      </dgm:t>
    </dgm:pt>
    <dgm:pt modelId="{67C23DBF-4549-4CCF-AEE3-D1375630AE1F}" type="sibTrans" cxnId="{EB03C2AB-A081-48A6-8567-3852DF79BE02}">
      <dgm:prSet/>
      <dgm:spPr/>
      <dgm:t>
        <a:bodyPr/>
        <a:lstStyle/>
        <a:p>
          <a:endParaRPr lang="cs-CZ"/>
        </a:p>
      </dgm:t>
    </dgm:pt>
    <dgm:pt modelId="{5FE819CB-D3FC-42CD-BC01-D2CE2D5EA898}">
      <dgm:prSet phldrT="[Text]"/>
      <dgm:spPr/>
      <dgm:t>
        <a:bodyPr/>
        <a:lstStyle/>
        <a:p>
          <a:r>
            <a:rPr lang="cs-CZ" dirty="0"/>
            <a:t>využití ve škole – v příběhu postava řeší podobné problémy jako žák/student, bezpečí pro studenta!</a:t>
          </a:r>
        </a:p>
      </dgm:t>
    </dgm:pt>
    <dgm:pt modelId="{223F4253-56B1-4887-9EBE-53E54EEE0985}" type="parTrans" cxnId="{B5C34EB3-E018-4BD7-9DA1-5854ADC995E0}">
      <dgm:prSet/>
      <dgm:spPr/>
      <dgm:t>
        <a:bodyPr/>
        <a:lstStyle/>
        <a:p>
          <a:endParaRPr lang="cs-CZ"/>
        </a:p>
      </dgm:t>
    </dgm:pt>
    <dgm:pt modelId="{E1DCF521-EAB3-42DC-99C3-F85868495F63}" type="sibTrans" cxnId="{B5C34EB3-E018-4BD7-9DA1-5854ADC995E0}">
      <dgm:prSet/>
      <dgm:spPr/>
      <dgm:t>
        <a:bodyPr/>
        <a:lstStyle/>
        <a:p>
          <a:endParaRPr lang="cs-CZ"/>
        </a:p>
      </dgm:t>
    </dgm:pt>
    <dgm:pt modelId="{B0C893F6-EE7A-409D-850F-FA382C7EB821}" type="pres">
      <dgm:prSet presAssocID="{6AC3CEC7-BB11-4BE2-88C6-B334C8D95332}" presName="linear" presStyleCnt="0">
        <dgm:presLayoutVars>
          <dgm:animLvl val="lvl"/>
          <dgm:resizeHandles val="exact"/>
        </dgm:presLayoutVars>
      </dgm:prSet>
      <dgm:spPr/>
    </dgm:pt>
    <dgm:pt modelId="{7A233291-D782-4251-B419-5ECCB8831872}" type="pres">
      <dgm:prSet presAssocID="{6B888EC0-25FD-45D1-81A7-E022A781BCD8}" presName="parentText" presStyleLbl="node1" presStyleIdx="0" presStyleCnt="3" custLinFactNeighborX="126" custLinFactNeighborY="2640">
        <dgm:presLayoutVars>
          <dgm:chMax val="0"/>
          <dgm:bulletEnabled val="1"/>
        </dgm:presLayoutVars>
      </dgm:prSet>
      <dgm:spPr/>
    </dgm:pt>
    <dgm:pt modelId="{710566DE-BC97-47C6-9CC4-5A17681ADE10}" type="pres">
      <dgm:prSet presAssocID="{6B888EC0-25FD-45D1-81A7-E022A781BCD8}" presName="childText" presStyleLbl="revTx" presStyleIdx="0" presStyleCnt="3">
        <dgm:presLayoutVars>
          <dgm:bulletEnabled val="1"/>
        </dgm:presLayoutVars>
      </dgm:prSet>
      <dgm:spPr/>
    </dgm:pt>
    <dgm:pt modelId="{DA59C682-0CE4-4AA6-9217-1A7C8D85990D}" type="pres">
      <dgm:prSet presAssocID="{CE63E132-D41B-4621-A952-F5958C46AC9D}" presName="parentText" presStyleLbl="node1" presStyleIdx="1" presStyleCnt="3">
        <dgm:presLayoutVars>
          <dgm:chMax val="0"/>
          <dgm:bulletEnabled val="1"/>
        </dgm:presLayoutVars>
      </dgm:prSet>
      <dgm:spPr/>
    </dgm:pt>
    <dgm:pt modelId="{16D80233-1310-4DE6-8334-FFEFFE5AC388}" type="pres">
      <dgm:prSet presAssocID="{CE63E132-D41B-4621-A952-F5958C46AC9D}" presName="childText" presStyleLbl="revTx" presStyleIdx="1" presStyleCnt="3">
        <dgm:presLayoutVars>
          <dgm:bulletEnabled val="1"/>
        </dgm:presLayoutVars>
      </dgm:prSet>
      <dgm:spPr/>
    </dgm:pt>
    <dgm:pt modelId="{21AF334E-B905-4A29-A217-DD6B65F646C0}" type="pres">
      <dgm:prSet presAssocID="{199A88A3-F646-4F80-9FE9-0BC755519BE8}" presName="parentText" presStyleLbl="node1" presStyleIdx="2" presStyleCnt="3">
        <dgm:presLayoutVars>
          <dgm:chMax val="0"/>
          <dgm:bulletEnabled val="1"/>
        </dgm:presLayoutVars>
      </dgm:prSet>
      <dgm:spPr/>
    </dgm:pt>
    <dgm:pt modelId="{CD7F7595-2A6C-4492-82D1-0B65E6C530A4}" type="pres">
      <dgm:prSet presAssocID="{199A88A3-F646-4F80-9FE9-0BC755519BE8}" presName="childText" presStyleLbl="revTx" presStyleIdx="2" presStyleCnt="3">
        <dgm:presLayoutVars>
          <dgm:bulletEnabled val="1"/>
        </dgm:presLayoutVars>
      </dgm:prSet>
      <dgm:spPr/>
    </dgm:pt>
  </dgm:ptLst>
  <dgm:cxnLst>
    <dgm:cxn modelId="{000DEB0D-4950-4BC4-BA9E-609BC2F6BAC7}" srcId="{6B888EC0-25FD-45D1-81A7-E022A781BCD8}" destId="{12B3663A-F3BA-4BDC-97D0-5EC974084A12}" srcOrd="0" destOrd="0" parTransId="{C3402674-0C11-4C1A-B628-CD2EB5C4DFF5}" sibTransId="{6F4AB1AF-D926-4445-B512-E0ADC26C9699}"/>
    <dgm:cxn modelId="{1D819C0F-8A2D-49EE-9487-9AB361606CB7}" type="presOf" srcId="{76E96B91-AB72-492D-AF59-1E9A36B8DD3B}" destId="{16D80233-1310-4DE6-8334-FFEFFE5AC388}" srcOrd="0" destOrd="0" presId="urn:microsoft.com/office/officeart/2005/8/layout/vList2"/>
    <dgm:cxn modelId="{577C7B35-32A0-4655-BFE1-7F16DEE1BD24}" type="presOf" srcId="{6AC3CEC7-BB11-4BE2-88C6-B334C8D95332}" destId="{B0C893F6-EE7A-409D-850F-FA382C7EB821}" srcOrd="0" destOrd="0" presId="urn:microsoft.com/office/officeart/2005/8/layout/vList2"/>
    <dgm:cxn modelId="{6D360D95-0C19-43FE-A392-FB6C9BC60DFD}" type="presOf" srcId="{6B888EC0-25FD-45D1-81A7-E022A781BCD8}" destId="{7A233291-D782-4251-B419-5ECCB8831872}" srcOrd="0" destOrd="0" presId="urn:microsoft.com/office/officeart/2005/8/layout/vList2"/>
    <dgm:cxn modelId="{6850CA9B-0466-4F6B-BBC1-650AC00F3F0D}" type="presOf" srcId="{5FE819CB-D3FC-42CD-BC01-D2CE2D5EA898}" destId="{CD7F7595-2A6C-4492-82D1-0B65E6C530A4}" srcOrd="0" destOrd="0" presId="urn:microsoft.com/office/officeart/2005/8/layout/vList2"/>
    <dgm:cxn modelId="{5F58E09C-232A-4571-B531-186F1809E2BC}" srcId="{CE63E132-D41B-4621-A952-F5958C46AC9D}" destId="{76E96B91-AB72-492D-AF59-1E9A36B8DD3B}" srcOrd="0" destOrd="0" parTransId="{ABB13196-E6AF-41B3-B926-B0E3517251B3}" sibTransId="{28002C4E-1818-4B3D-9620-4319C3BAFEEA}"/>
    <dgm:cxn modelId="{5FD639A8-CF8A-4195-9038-2A5179CC593B}" srcId="{6AC3CEC7-BB11-4BE2-88C6-B334C8D95332}" destId="{CE63E132-D41B-4621-A952-F5958C46AC9D}" srcOrd="1" destOrd="0" parTransId="{E666F805-B897-41F5-A933-19AC6F8D7809}" sibTransId="{49892252-F2EC-4F82-A9A8-D8E9992A3BA9}"/>
    <dgm:cxn modelId="{EB03C2AB-A081-48A6-8567-3852DF79BE02}" srcId="{6AC3CEC7-BB11-4BE2-88C6-B334C8D95332}" destId="{199A88A3-F646-4F80-9FE9-0BC755519BE8}" srcOrd="2" destOrd="0" parTransId="{FD879292-88DF-41B8-89E7-60390D1F1F43}" sibTransId="{67C23DBF-4549-4CCF-AEE3-D1375630AE1F}"/>
    <dgm:cxn modelId="{B5C34EB3-E018-4BD7-9DA1-5854ADC995E0}" srcId="{199A88A3-F646-4F80-9FE9-0BC755519BE8}" destId="{5FE819CB-D3FC-42CD-BC01-D2CE2D5EA898}" srcOrd="0" destOrd="0" parTransId="{223F4253-56B1-4887-9EBE-53E54EEE0985}" sibTransId="{E1DCF521-EAB3-42DC-99C3-F85868495F63}"/>
    <dgm:cxn modelId="{620B11CD-A4E2-4313-880F-4B4C7665C0EA}" type="presOf" srcId="{12B3663A-F3BA-4BDC-97D0-5EC974084A12}" destId="{710566DE-BC97-47C6-9CC4-5A17681ADE10}" srcOrd="0" destOrd="0" presId="urn:microsoft.com/office/officeart/2005/8/layout/vList2"/>
    <dgm:cxn modelId="{5D9C7FD8-7143-4619-9DFD-971E5ED9FF25}" type="presOf" srcId="{CE63E132-D41B-4621-A952-F5958C46AC9D}" destId="{DA59C682-0CE4-4AA6-9217-1A7C8D85990D}" srcOrd="0" destOrd="0" presId="urn:microsoft.com/office/officeart/2005/8/layout/vList2"/>
    <dgm:cxn modelId="{8D9553DA-8782-4681-A51C-A164CB59B37A}" srcId="{6AC3CEC7-BB11-4BE2-88C6-B334C8D95332}" destId="{6B888EC0-25FD-45D1-81A7-E022A781BCD8}" srcOrd="0" destOrd="0" parTransId="{919C9550-AED6-4CAA-832D-80DCC80D570D}" sibTransId="{D17B8ED8-4516-42F9-BD6B-EF9C7054C772}"/>
    <dgm:cxn modelId="{031CCDF7-AD3E-458A-AD49-AA2D43C16D2E}" type="presOf" srcId="{199A88A3-F646-4F80-9FE9-0BC755519BE8}" destId="{21AF334E-B905-4A29-A217-DD6B65F646C0}" srcOrd="0" destOrd="0" presId="urn:microsoft.com/office/officeart/2005/8/layout/vList2"/>
    <dgm:cxn modelId="{81AA06C1-CB7B-4009-8B58-3E51A42F4DE7}" type="presParOf" srcId="{B0C893F6-EE7A-409D-850F-FA382C7EB821}" destId="{7A233291-D782-4251-B419-5ECCB8831872}" srcOrd="0" destOrd="0" presId="urn:microsoft.com/office/officeart/2005/8/layout/vList2"/>
    <dgm:cxn modelId="{0D412FF2-6B11-44B4-BFE2-BD2B16BE43DE}" type="presParOf" srcId="{B0C893F6-EE7A-409D-850F-FA382C7EB821}" destId="{710566DE-BC97-47C6-9CC4-5A17681ADE10}" srcOrd="1" destOrd="0" presId="urn:microsoft.com/office/officeart/2005/8/layout/vList2"/>
    <dgm:cxn modelId="{8002542D-2C11-4ECA-A167-3A0FB51E3516}" type="presParOf" srcId="{B0C893F6-EE7A-409D-850F-FA382C7EB821}" destId="{DA59C682-0CE4-4AA6-9217-1A7C8D85990D}" srcOrd="2" destOrd="0" presId="urn:microsoft.com/office/officeart/2005/8/layout/vList2"/>
    <dgm:cxn modelId="{2D16B238-9E76-48AC-A9DD-DD64CB081CAF}" type="presParOf" srcId="{B0C893F6-EE7A-409D-850F-FA382C7EB821}" destId="{16D80233-1310-4DE6-8334-FFEFFE5AC388}" srcOrd="3" destOrd="0" presId="urn:microsoft.com/office/officeart/2005/8/layout/vList2"/>
    <dgm:cxn modelId="{9FB87CAE-630C-4751-934F-B117FBC61DBF}" type="presParOf" srcId="{B0C893F6-EE7A-409D-850F-FA382C7EB821}" destId="{21AF334E-B905-4A29-A217-DD6B65F646C0}" srcOrd="4" destOrd="0" presId="urn:microsoft.com/office/officeart/2005/8/layout/vList2"/>
    <dgm:cxn modelId="{61B505CD-5380-4F1B-A030-3B4EAFB387B0}" type="presParOf" srcId="{B0C893F6-EE7A-409D-850F-FA382C7EB821}" destId="{CD7F7595-2A6C-4492-82D1-0B65E6C530A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33291-D782-4251-B419-5ECCB8831872}">
      <dsp:nvSpPr>
        <dsp:cNvPr id="0" name=""/>
        <dsp:cNvSpPr/>
      </dsp:nvSpPr>
      <dsp:spPr>
        <a:xfrm>
          <a:off x="0" y="36546"/>
          <a:ext cx="6181969" cy="60840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klinická</a:t>
          </a:r>
        </a:p>
      </dsp:txBody>
      <dsp:txXfrm>
        <a:off x="29700" y="66246"/>
        <a:ext cx="6122569" cy="549000"/>
      </dsp:txXfrm>
    </dsp:sp>
    <dsp:sp modelId="{710566DE-BC97-47C6-9CC4-5A17681ADE10}">
      <dsp:nvSpPr>
        <dsp:cNvPr id="0" name=""/>
        <dsp:cNvSpPr/>
      </dsp:nvSpPr>
      <dsp:spPr>
        <a:xfrm>
          <a:off x="0" y="629317"/>
          <a:ext cx="6181969"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27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cs-CZ" sz="2000" kern="1200" dirty="0"/>
            <a:t>využití i pacientů (různého věku, stádia onemocnění</a:t>
          </a:r>
        </a:p>
      </dsp:txBody>
      <dsp:txXfrm>
        <a:off x="0" y="629317"/>
        <a:ext cx="6181969" cy="592020"/>
      </dsp:txXfrm>
    </dsp:sp>
    <dsp:sp modelId="{DA59C682-0CE4-4AA6-9217-1A7C8D85990D}">
      <dsp:nvSpPr>
        <dsp:cNvPr id="0" name=""/>
        <dsp:cNvSpPr/>
      </dsp:nvSpPr>
      <dsp:spPr>
        <a:xfrm>
          <a:off x="0" y="1221337"/>
          <a:ext cx="6181969" cy="608400"/>
        </a:xfrm>
        <a:prstGeom prst="roundRect">
          <a:avLst/>
        </a:prstGeom>
        <a:solidFill>
          <a:schemeClr val="accent2">
            <a:shade val="50000"/>
            <a:hueOff val="-368417"/>
            <a:satOff val="-11796"/>
            <a:lumOff val="33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institucionální</a:t>
          </a:r>
        </a:p>
      </dsp:txBody>
      <dsp:txXfrm>
        <a:off x="29700" y="1251037"/>
        <a:ext cx="6122569" cy="549000"/>
      </dsp:txXfrm>
    </dsp:sp>
    <dsp:sp modelId="{16D80233-1310-4DE6-8334-FFEFFE5AC388}">
      <dsp:nvSpPr>
        <dsp:cNvPr id="0" name=""/>
        <dsp:cNvSpPr/>
      </dsp:nvSpPr>
      <dsp:spPr>
        <a:xfrm>
          <a:off x="0" y="1829737"/>
          <a:ext cx="6181969"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27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cs-CZ" sz="2000" kern="1200" dirty="0"/>
            <a:t>u klienta – příběh odpovídá jeho problému</a:t>
          </a:r>
        </a:p>
      </dsp:txBody>
      <dsp:txXfrm>
        <a:off x="0" y="1829737"/>
        <a:ext cx="6181969" cy="430560"/>
      </dsp:txXfrm>
    </dsp:sp>
    <dsp:sp modelId="{21AF334E-B905-4A29-A217-DD6B65F646C0}">
      <dsp:nvSpPr>
        <dsp:cNvPr id="0" name=""/>
        <dsp:cNvSpPr/>
      </dsp:nvSpPr>
      <dsp:spPr>
        <a:xfrm>
          <a:off x="0" y="2260297"/>
          <a:ext cx="6181969" cy="608400"/>
        </a:xfrm>
        <a:prstGeom prst="roundRect">
          <a:avLst/>
        </a:prstGeom>
        <a:solidFill>
          <a:schemeClr val="accent2">
            <a:shade val="50000"/>
            <a:hueOff val="-368417"/>
            <a:satOff val="-11796"/>
            <a:lumOff val="33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b="1" kern="1200" dirty="0"/>
            <a:t>vývojová</a:t>
          </a:r>
        </a:p>
      </dsp:txBody>
      <dsp:txXfrm>
        <a:off x="29700" y="2289997"/>
        <a:ext cx="6122569" cy="549000"/>
      </dsp:txXfrm>
    </dsp:sp>
    <dsp:sp modelId="{CD7F7595-2A6C-4492-82D1-0B65E6C530A4}">
      <dsp:nvSpPr>
        <dsp:cNvPr id="0" name=""/>
        <dsp:cNvSpPr/>
      </dsp:nvSpPr>
      <dsp:spPr>
        <a:xfrm>
          <a:off x="0" y="2868697"/>
          <a:ext cx="6181969"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27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cs-CZ" sz="2000" kern="1200" dirty="0"/>
            <a:t>využití ve škole – v příběhu postava řeší podobné problémy jako žák/student, bezpečí pro studenta!</a:t>
          </a:r>
        </a:p>
      </dsp:txBody>
      <dsp:txXfrm>
        <a:off x="0" y="2868697"/>
        <a:ext cx="6181969" cy="861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10924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5" name="Google Shape;2365;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47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64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a:extLst>
            <a:ext uri="{FF2B5EF4-FFF2-40B4-BE49-F238E27FC236}">
              <a16:creationId xmlns:a16="http://schemas.microsoft.com/office/drawing/2014/main" id="{55775324-BDD3-ED2C-0C7A-1952A30EF415}"/>
            </a:ext>
          </a:extLst>
        </p:cNvPr>
        <p:cNvGrpSpPr/>
        <p:nvPr/>
      </p:nvGrpSpPr>
      <p:grpSpPr>
        <a:xfrm>
          <a:off x="0" y="0"/>
          <a:ext cx="0" cy="0"/>
          <a:chOff x="0" y="0"/>
          <a:chExt cx="0" cy="0"/>
        </a:xfrm>
      </p:grpSpPr>
      <p:sp>
        <p:nvSpPr>
          <p:cNvPr id="2478" name="Google Shape;2478;ga073618e60_0_80:notes">
            <a:extLst>
              <a:ext uri="{FF2B5EF4-FFF2-40B4-BE49-F238E27FC236}">
                <a16:creationId xmlns:a16="http://schemas.microsoft.com/office/drawing/2014/main" id="{8CB339AD-7DB5-84BA-A02D-1709D95E2C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073618e60_0_80:notes">
            <a:extLst>
              <a:ext uri="{FF2B5EF4-FFF2-40B4-BE49-F238E27FC236}">
                <a16:creationId xmlns:a16="http://schemas.microsoft.com/office/drawing/2014/main" id="{F13722E9-ACF5-100B-8E4E-E9ABE6DBD0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088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828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4941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g111c3728c19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5" name="Google Shape;2495;g111c3728c1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63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8"/>
        <p:cNvGrpSpPr/>
        <p:nvPr/>
      </p:nvGrpSpPr>
      <p:grpSpPr>
        <a:xfrm>
          <a:off x="0" y="0"/>
          <a:ext cx="0" cy="0"/>
          <a:chOff x="0" y="0"/>
          <a:chExt cx="0" cy="0"/>
        </a:xfrm>
      </p:grpSpPr>
      <p:sp>
        <p:nvSpPr>
          <p:cNvPr id="29109" name="Google Shape;29109;g110c65f06cc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0" name="Google Shape;29110;g110c65f06cc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041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8"/>
        <p:cNvGrpSpPr/>
        <p:nvPr/>
      </p:nvGrpSpPr>
      <p:grpSpPr>
        <a:xfrm>
          <a:off x="0" y="0"/>
          <a:ext cx="0" cy="0"/>
          <a:chOff x="0" y="0"/>
          <a:chExt cx="0" cy="0"/>
        </a:xfrm>
      </p:grpSpPr>
      <p:sp>
        <p:nvSpPr>
          <p:cNvPr id="29109" name="Google Shape;29109;g110c65f06cc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0" name="Google Shape;29110;g110c65f06cc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187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0" name="Google Shape;259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17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a073618e6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a073618e6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418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03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Google Shape;2370;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1" name="Google Shape;2371;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826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82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56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8" name="Google Shape;2378;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498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93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86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48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g111c3728c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4" name="Google Shape;2404;g111c3728c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53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grpSp>
        <p:nvGrpSpPr>
          <p:cNvPr id="11" name="Google Shape;11;p2"/>
          <p:cNvGrpSpPr/>
          <p:nvPr/>
        </p:nvGrpSpPr>
        <p:grpSpPr>
          <a:xfrm>
            <a:off x="2830137" y="5426786"/>
            <a:ext cx="343272" cy="731545"/>
            <a:chOff x="2555865" y="2377292"/>
            <a:chExt cx="1744266" cy="3717201"/>
          </a:xfrm>
        </p:grpSpPr>
        <p:grpSp>
          <p:nvGrpSpPr>
            <p:cNvPr id="12" name="Google Shape;12;p2"/>
            <p:cNvGrpSpPr/>
            <p:nvPr/>
          </p:nvGrpSpPr>
          <p:grpSpPr>
            <a:xfrm>
              <a:off x="3257416" y="4192424"/>
              <a:ext cx="770461" cy="455976"/>
              <a:chOff x="3257416" y="4192424"/>
              <a:chExt cx="770461" cy="455976"/>
            </a:xfrm>
          </p:grpSpPr>
          <p:sp>
            <p:nvSpPr>
              <p:cNvPr id="13" name="Google Shape;13;p2"/>
              <p:cNvSpPr/>
              <p:nvPr/>
            </p:nvSpPr>
            <p:spPr>
              <a:xfrm rot="-754480">
                <a:off x="3286805" y="4266406"/>
                <a:ext cx="713573" cy="308011"/>
              </a:xfrm>
              <a:custGeom>
                <a:avLst/>
                <a:gdLst/>
                <a:ahLst/>
                <a:cxnLst/>
                <a:rect l="l" t="t" r="r" b="b"/>
                <a:pathLst>
                  <a:path w="526621" h="227314" extrusionOk="0">
                    <a:moveTo>
                      <a:pt x="162880" y="0"/>
                    </a:moveTo>
                    <a:lnTo>
                      <a:pt x="165116" y="1207"/>
                    </a:lnTo>
                    <a:lnTo>
                      <a:pt x="167850" y="0"/>
                    </a:lnTo>
                    <a:lnTo>
                      <a:pt x="167486" y="2487"/>
                    </a:lnTo>
                    <a:lnTo>
                      <a:pt x="383641" y="119205"/>
                    </a:lnTo>
                    <a:lnTo>
                      <a:pt x="526621" y="38519"/>
                    </a:lnTo>
                    <a:lnTo>
                      <a:pt x="406967" y="227314"/>
                    </a:lnTo>
                    <a:lnTo>
                      <a:pt x="134219" y="196005"/>
                    </a:lnTo>
                    <a:lnTo>
                      <a:pt x="134783" y="192147"/>
                    </a:lnTo>
                    <a:lnTo>
                      <a:pt x="0" y="74123"/>
                    </a:lnTo>
                    <a:lnTo>
                      <a:pt x="162537" y="2346"/>
                    </a:lnTo>
                    <a:close/>
                  </a:path>
                </a:pathLst>
              </a:custGeom>
              <a:solidFill>
                <a:srgbClr val="0D4426"/>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rot="-754480">
                <a:off x="3283601" y="4320820"/>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rot="-754480">
                <a:off x="3470701" y="4263763"/>
                <a:ext cx="369573" cy="308011"/>
              </a:xfrm>
              <a:custGeom>
                <a:avLst/>
                <a:gdLst/>
                <a:ahLst/>
                <a:cxnLst/>
                <a:rect l="l" t="t" r="r" b="b"/>
                <a:pathLst>
                  <a:path w="272747" h="227314" extrusionOk="0">
                    <a:moveTo>
                      <a:pt x="28651" y="0"/>
                    </a:moveTo>
                    <a:lnTo>
                      <a:pt x="249421" y="119215"/>
                    </a:lnTo>
                    <a:lnTo>
                      <a:pt x="272748" y="227314"/>
                    </a:lnTo>
                    <a:lnTo>
                      <a:pt x="0" y="196015"/>
                    </a:lnTo>
                    <a:lnTo>
                      <a:pt x="28651"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rot="-754480">
                <a:off x="3808557" y="4260911"/>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rot="-754480">
                <a:off x="3283687" y="4320883"/>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rot="-754480">
                <a:off x="3808618" y="4260986"/>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 name="Google Shape;19;p2"/>
            <p:cNvSpPr/>
            <p:nvPr/>
          </p:nvSpPr>
          <p:spPr>
            <a:xfrm rot="-754480">
              <a:off x="2586228" y="4938054"/>
              <a:ext cx="660187" cy="309857"/>
            </a:xfrm>
            <a:custGeom>
              <a:avLst/>
              <a:gdLst/>
              <a:ahLst/>
              <a:cxnLst/>
              <a:rect l="l" t="t" r="r" b="b"/>
              <a:pathLst>
                <a:path w="487222" h="228676" extrusionOk="0">
                  <a:moveTo>
                    <a:pt x="278987" y="0"/>
                  </a:moveTo>
                  <a:lnTo>
                    <a:pt x="432616" y="127207"/>
                  </a:lnTo>
                  <a:lnTo>
                    <a:pt x="487222" y="228676"/>
                  </a:lnTo>
                  <a:lnTo>
                    <a:pt x="366912" y="159144"/>
                  </a:lnTo>
                  <a:lnTo>
                    <a:pt x="137579" y="181899"/>
                  </a:lnTo>
                  <a:lnTo>
                    <a:pt x="0" y="11916"/>
                  </a:lnTo>
                  <a:lnTo>
                    <a:pt x="95393" y="54473"/>
                  </a:lnTo>
                  <a:close/>
                </a:path>
              </a:pathLst>
            </a:custGeom>
            <a:solidFill>
              <a:srgbClr val="096B4A"/>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754480">
              <a:off x="3084528" y="5058916"/>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754480">
              <a:off x="2700542" y="4938824"/>
              <a:ext cx="456938" cy="246472"/>
            </a:xfrm>
            <a:custGeom>
              <a:avLst/>
              <a:gdLst/>
              <a:ahLst/>
              <a:cxnLst/>
              <a:rect l="l" t="t" r="r" b="b"/>
              <a:pathLst>
                <a:path w="337223" h="181898" extrusionOk="0">
                  <a:moveTo>
                    <a:pt x="337223" y="127206"/>
                  </a:moveTo>
                  <a:lnTo>
                    <a:pt x="183595" y="0"/>
                  </a:lnTo>
                  <a:lnTo>
                    <a:pt x="0" y="54473"/>
                  </a:lnTo>
                  <a:lnTo>
                    <a:pt x="42186" y="181899"/>
                  </a:lnTo>
                  <a:lnTo>
                    <a:pt x="271519" y="159144"/>
                  </a:lnTo>
                  <a:lnTo>
                    <a:pt x="337223" y="12720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rot="-754480">
              <a:off x="2581373" y="5009500"/>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rot="-754480">
              <a:off x="2944656" y="3488398"/>
              <a:ext cx="992889" cy="2528337"/>
            </a:xfrm>
            <a:custGeom>
              <a:avLst/>
              <a:gdLst/>
              <a:ahLst/>
              <a:cxnLst/>
              <a:rect l="l" t="t" r="r" b="b"/>
              <a:pathLst>
                <a:path w="732758" h="1865928" extrusionOk="0">
                  <a:moveTo>
                    <a:pt x="242468" y="0"/>
                  </a:moveTo>
                  <a:cubicBezTo>
                    <a:pt x="242468" y="0"/>
                    <a:pt x="239982" y="109681"/>
                    <a:pt x="268338" y="194072"/>
                  </a:cubicBezTo>
                  <a:cubicBezTo>
                    <a:pt x="296694" y="278454"/>
                    <a:pt x="355892" y="337547"/>
                    <a:pt x="355892" y="337547"/>
                  </a:cubicBezTo>
                  <a:cubicBezTo>
                    <a:pt x="355892" y="337547"/>
                    <a:pt x="282121" y="527247"/>
                    <a:pt x="182203" y="907675"/>
                  </a:cubicBezTo>
                  <a:cubicBezTo>
                    <a:pt x="82277" y="1288104"/>
                    <a:pt x="0" y="1862366"/>
                    <a:pt x="0" y="1862366"/>
                  </a:cubicBezTo>
                  <a:lnTo>
                    <a:pt x="50168" y="1865929"/>
                  </a:lnTo>
                  <a:cubicBezTo>
                    <a:pt x="50168" y="1865929"/>
                    <a:pt x="166535" y="1313822"/>
                    <a:pt x="264880" y="938384"/>
                  </a:cubicBezTo>
                  <a:cubicBezTo>
                    <a:pt x="363226" y="562956"/>
                    <a:pt x="443550" y="364189"/>
                    <a:pt x="443550" y="364189"/>
                  </a:cubicBezTo>
                  <a:cubicBezTo>
                    <a:pt x="443550" y="364189"/>
                    <a:pt x="535924" y="349387"/>
                    <a:pt x="608219" y="303067"/>
                  </a:cubicBezTo>
                  <a:cubicBezTo>
                    <a:pt x="680523" y="256737"/>
                    <a:pt x="732758" y="178899"/>
                    <a:pt x="732758" y="178899"/>
                  </a:cubicBezTo>
                  <a:lnTo>
                    <a:pt x="242468" y="0"/>
                  </a:lnTo>
                  <a:close/>
                </a:path>
              </a:pathLst>
            </a:custGeom>
            <a:solidFill>
              <a:schemeClr val="accent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rot="-754480">
              <a:off x="2626749" y="3214663"/>
              <a:ext cx="1455195" cy="811501"/>
            </a:xfrm>
            <a:custGeom>
              <a:avLst/>
              <a:gdLst/>
              <a:ahLst/>
              <a:cxnLst/>
              <a:rect l="l" t="t" r="r" b="b"/>
              <a:pathLst>
                <a:path w="1073943" h="598893" extrusionOk="0">
                  <a:moveTo>
                    <a:pt x="632517" y="0"/>
                  </a:moveTo>
                  <a:lnTo>
                    <a:pt x="218475" y="157467"/>
                  </a:lnTo>
                  <a:lnTo>
                    <a:pt x="0" y="17269"/>
                  </a:lnTo>
                  <a:lnTo>
                    <a:pt x="145256" y="288131"/>
                  </a:lnTo>
                  <a:lnTo>
                    <a:pt x="505120" y="351539"/>
                  </a:lnTo>
                  <a:lnTo>
                    <a:pt x="822713" y="598894"/>
                  </a:lnTo>
                  <a:lnTo>
                    <a:pt x="1073944" y="531619"/>
                  </a:lnTo>
                  <a:lnTo>
                    <a:pt x="848611" y="449466"/>
                  </a:lnTo>
                  <a:lnTo>
                    <a:pt x="632517" y="0"/>
                  </a:lnTo>
                  <a:close/>
                </a:path>
              </a:pathLst>
            </a:cu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rot="-754480">
              <a:off x="3296075" y="3140163"/>
              <a:ext cx="770653" cy="811373"/>
            </a:xfrm>
            <a:custGeom>
              <a:avLst/>
              <a:gdLst/>
              <a:ahLst/>
              <a:cxnLst/>
              <a:rect l="l" t="t" r="r" b="b"/>
              <a:pathLst>
                <a:path w="568747" h="598798" extrusionOk="0">
                  <a:moveTo>
                    <a:pt x="127511" y="0"/>
                  </a:moveTo>
                  <a:lnTo>
                    <a:pt x="343633" y="449237"/>
                  </a:lnTo>
                  <a:lnTo>
                    <a:pt x="568747" y="531390"/>
                  </a:lnTo>
                  <a:lnTo>
                    <a:pt x="317592" y="598799"/>
                  </a:lnTo>
                  <a:lnTo>
                    <a:pt x="0" y="351425"/>
                  </a:lnTo>
                  <a:lnTo>
                    <a:pt x="127511" y="0"/>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6" name="Google Shape;26;p2"/>
            <p:cNvSpPr/>
            <p:nvPr/>
          </p:nvSpPr>
          <p:spPr>
            <a:xfrm rot="-754480">
              <a:off x="3139524" y="24338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rot="-754480">
              <a:off x="2601876" y="3287981"/>
              <a:ext cx="857023" cy="476180"/>
            </a:xfrm>
            <a:custGeom>
              <a:avLst/>
              <a:gdLst/>
              <a:ahLst/>
              <a:cxnLst/>
              <a:rect l="l" t="t" r="r" b="b"/>
              <a:pathLst>
                <a:path w="632488" h="351424" extrusionOk="0">
                  <a:moveTo>
                    <a:pt x="632488" y="0"/>
                  </a:moveTo>
                  <a:lnTo>
                    <a:pt x="218456" y="157315"/>
                  </a:lnTo>
                  <a:lnTo>
                    <a:pt x="0" y="17193"/>
                  </a:lnTo>
                  <a:lnTo>
                    <a:pt x="145199" y="287884"/>
                  </a:lnTo>
                  <a:lnTo>
                    <a:pt x="504977" y="351425"/>
                  </a:lnTo>
                  <a:lnTo>
                    <a:pt x="632488" y="0"/>
                  </a:lnTo>
                  <a:close/>
                </a:path>
              </a:pathLst>
            </a:custGeom>
            <a:solidFill>
              <a:srgbClr val="000000">
                <a:alpha val="2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rot="-754480">
              <a:off x="3139749" y="24341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rgbClr val="000000">
                <a:alpha val="2353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rot="-754480">
              <a:off x="3101524" y="2502627"/>
              <a:ext cx="1010119" cy="993247"/>
            </a:xfrm>
            <a:custGeom>
              <a:avLst/>
              <a:gdLst/>
              <a:ahLst/>
              <a:cxnLst/>
              <a:rect l="l" t="t" r="r" b="b"/>
              <a:pathLst>
                <a:path w="745474" h="733022" extrusionOk="0">
                  <a:moveTo>
                    <a:pt x="745474" y="12727"/>
                  </a:moveTo>
                  <a:cubicBezTo>
                    <a:pt x="745474" y="12727"/>
                    <a:pt x="631488" y="51342"/>
                    <a:pt x="573053" y="144239"/>
                  </a:cubicBezTo>
                  <a:cubicBezTo>
                    <a:pt x="439321" y="356847"/>
                    <a:pt x="542277" y="421626"/>
                    <a:pt x="474307" y="556424"/>
                  </a:cubicBezTo>
                  <a:cubicBezTo>
                    <a:pt x="416623" y="670800"/>
                    <a:pt x="231353" y="826201"/>
                    <a:pt x="54978" y="661113"/>
                  </a:cubicBezTo>
                  <a:cubicBezTo>
                    <a:pt x="-81182" y="533669"/>
                    <a:pt x="60693" y="296077"/>
                    <a:pt x="207968" y="165766"/>
                  </a:cubicBezTo>
                  <a:cubicBezTo>
                    <a:pt x="469297" y="-65463"/>
                    <a:pt x="745474" y="12727"/>
                    <a:pt x="745474" y="12727"/>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chemeClr val="accent4"/>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rgbClr val="000000">
                <a:alpha val="1500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2"/>
            <p:cNvSpPr/>
            <p:nvPr/>
          </p:nvSpPr>
          <p:spPr>
            <a:xfrm rot="-754480">
              <a:off x="3143404"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754480">
              <a:off x="3084590" y="5058941"/>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 name="Google Shape;34;p2"/>
            <p:cNvSpPr/>
            <p:nvPr/>
          </p:nvSpPr>
          <p:spPr>
            <a:xfrm rot="-754480">
              <a:off x="2581423" y="5012525"/>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5" name="Google Shape;35;p2"/>
            <p:cNvSpPr/>
            <p:nvPr/>
          </p:nvSpPr>
          <p:spPr>
            <a:xfrm rot="-754480">
              <a:off x="3157442"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rgbClr val="000000">
                <a:alpha val="625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grpSp>
        <p:nvGrpSpPr>
          <p:cNvPr id="36" name="Google Shape;36;p2"/>
          <p:cNvGrpSpPr/>
          <p:nvPr/>
        </p:nvGrpSpPr>
        <p:grpSpPr>
          <a:xfrm>
            <a:off x="1307793" y="3585028"/>
            <a:ext cx="4200214" cy="2471112"/>
            <a:chOff x="4353744" y="47298"/>
            <a:chExt cx="6632266" cy="3901961"/>
          </a:xfrm>
        </p:grpSpPr>
        <p:sp>
          <p:nvSpPr>
            <p:cNvPr id="37" name="Google Shape;37;p2"/>
            <p:cNvSpPr/>
            <p:nvPr/>
          </p:nvSpPr>
          <p:spPr>
            <a:xfrm>
              <a:off x="5495162" y="47298"/>
              <a:ext cx="2991211" cy="2639882"/>
            </a:xfrm>
            <a:custGeom>
              <a:avLst/>
              <a:gdLst/>
              <a:ahLst/>
              <a:cxnLst/>
              <a:rect l="l" t="t" r="r" b="b"/>
              <a:pathLst>
                <a:path w="2991211" h="2639882" extrusionOk="0">
                  <a:moveTo>
                    <a:pt x="0" y="2435752"/>
                  </a:moveTo>
                  <a:cubicBezTo>
                    <a:pt x="0" y="2435752"/>
                    <a:pt x="312668" y="2284381"/>
                    <a:pt x="738921" y="2321205"/>
                  </a:cubicBezTo>
                  <a:cubicBezTo>
                    <a:pt x="977455" y="2341807"/>
                    <a:pt x="1370381" y="2466013"/>
                    <a:pt x="1370381" y="2466013"/>
                  </a:cubicBezTo>
                  <a:cubicBezTo>
                    <a:pt x="1370381" y="2466013"/>
                    <a:pt x="1698870" y="2174758"/>
                    <a:pt x="1828562" y="1972371"/>
                  </a:cubicBezTo>
                  <a:cubicBezTo>
                    <a:pt x="1958254" y="1769974"/>
                    <a:pt x="2111950" y="1453591"/>
                    <a:pt x="2111950" y="1453591"/>
                  </a:cubicBezTo>
                  <a:lnTo>
                    <a:pt x="1592104" y="710422"/>
                  </a:lnTo>
                  <a:lnTo>
                    <a:pt x="1636909" y="601542"/>
                  </a:lnTo>
                  <a:cubicBezTo>
                    <a:pt x="1636909" y="601542"/>
                    <a:pt x="1910210" y="371542"/>
                    <a:pt x="2131076" y="270272"/>
                  </a:cubicBezTo>
                  <a:cubicBezTo>
                    <a:pt x="2351932" y="168993"/>
                    <a:pt x="2748401" y="0"/>
                    <a:pt x="2748401" y="0"/>
                  </a:cubicBezTo>
                  <a:lnTo>
                    <a:pt x="2469128" y="221094"/>
                  </a:lnTo>
                  <a:cubicBezTo>
                    <a:pt x="2469128" y="221094"/>
                    <a:pt x="2592648" y="198034"/>
                    <a:pt x="2704700" y="190452"/>
                  </a:cubicBezTo>
                  <a:cubicBezTo>
                    <a:pt x="2926737" y="175422"/>
                    <a:pt x="2991212" y="198577"/>
                    <a:pt x="2991212" y="198577"/>
                  </a:cubicBezTo>
                  <a:cubicBezTo>
                    <a:pt x="2991212" y="198577"/>
                    <a:pt x="2622823" y="267510"/>
                    <a:pt x="2322557" y="382086"/>
                  </a:cubicBezTo>
                  <a:cubicBezTo>
                    <a:pt x="2022300" y="496672"/>
                    <a:pt x="1790167" y="656892"/>
                    <a:pt x="1790167" y="656892"/>
                  </a:cubicBezTo>
                  <a:lnTo>
                    <a:pt x="2424618" y="1293647"/>
                  </a:lnTo>
                  <a:cubicBezTo>
                    <a:pt x="2424618" y="1293647"/>
                    <a:pt x="2135876" y="1863014"/>
                    <a:pt x="2021986" y="2031540"/>
                  </a:cubicBezTo>
                  <a:cubicBezTo>
                    <a:pt x="1856613" y="2276237"/>
                    <a:pt x="1467440" y="2591143"/>
                    <a:pt x="1467440" y="2591143"/>
                  </a:cubicBezTo>
                  <a:lnTo>
                    <a:pt x="1292781" y="2639882"/>
                  </a:lnTo>
                  <a:cubicBezTo>
                    <a:pt x="1292781" y="2639882"/>
                    <a:pt x="918334" y="2497779"/>
                    <a:pt x="737902" y="2476643"/>
                  </a:cubicBezTo>
                  <a:cubicBezTo>
                    <a:pt x="557470" y="2455507"/>
                    <a:pt x="0" y="2435752"/>
                    <a:pt x="0" y="2435752"/>
                  </a:cubicBezTo>
                  <a:close/>
                </a:path>
              </a:pathLst>
            </a:custGeom>
            <a:solidFill>
              <a:schemeClr val="accent2"/>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4623546" y="3167629"/>
              <a:ext cx="1917867" cy="739919"/>
            </a:xfrm>
            <a:custGeom>
              <a:avLst/>
              <a:gdLst/>
              <a:ahLst/>
              <a:cxnLst/>
              <a:rect l="l" t="t" r="r" b="b"/>
              <a:pathLst>
                <a:path w="1917867" h="739919" extrusionOk="0">
                  <a:moveTo>
                    <a:pt x="127187" y="837"/>
                  </a:moveTo>
                  <a:cubicBezTo>
                    <a:pt x="-121263" y="14095"/>
                    <a:pt x="64332" y="364634"/>
                    <a:pt x="101584" y="435120"/>
                  </a:cubicBezTo>
                  <a:cubicBezTo>
                    <a:pt x="170231" y="565012"/>
                    <a:pt x="313220" y="736643"/>
                    <a:pt x="313220" y="736643"/>
                  </a:cubicBezTo>
                  <a:lnTo>
                    <a:pt x="958834" y="739920"/>
                  </a:lnTo>
                  <a:lnTo>
                    <a:pt x="1604448" y="736643"/>
                  </a:lnTo>
                  <a:cubicBezTo>
                    <a:pt x="1604457" y="736643"/>
                    <a:pt x="1747447" y="565002"/>
                    <a:pt x="1816084" y="435120"/>
                  </a:cubicBezTo>
                  <a:cubicBezTo>
                    <a:pt x="1853336" y="364634"/>
                    <a:pt x="2039226" y="14095"/>
                    <a:pt x="1790786" y="837"/>
                  </a:cubicBezTo>
                  <a:cubicBezTo>
                    <a:pt x="1542345" y="-12422"/>
                    <a:pt x="958834" y="136273"/>
                    <a:pt x="958834" y="136273"/>
                  </a:cubicBezTo>
                  <a:cubicBezTo>
                    <a:pt x="958834" y="136273"/>
                    <a:pt x="375628" y="-12422"/>
                    <a:pt x="127187" y="837"/>
                  </a:cubicBez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 name="Google Shape;39;p2"/>
            <p:cNvGrpSpPr/>
            <p:nvPr/>
          </p:nvGrpSpPr>
          <p:grpSpPr>
            <a:xfrm>
              <a:off x="5488200" y="49648"/>
              <a:ext cx="2991211" cy="2639882"/>
              <a:chOff x="5007358" y="1960444"/>
              <a:chExt cx="2991211" cy="2639882"/>
            </a:xfrm>
          </p:grpSpPr>
          <p:sp>
            <p:nvSpPr>
              <p:cNvPr id="40" name="Google Shape;40;p2"/>
              <p:cNvSpPr/>
              <p:nvPr/>
            </p:nvSpPr>
            <p:spPr>
              <a:xfrm>
                <a:off x="5007358" y="1960444"/>
                <a:ext cx="2991211" cy="2639882"/>
              </a:xfrm>
              <a:custGeom>
                <a:avLst/>
                <a:gdLst/>
                <a:ahLst/>
                <a:cxnLst/>
                <a:rect l="l" t="t" r="r" b="b"/>
                <a:pathLst>
                  <a:path w="2991211" h="2639882" extrusionOk="0">
                    <a:moveTo>
                      <a:pt x="0" y="2435743"/>
                    </a:moveTo>
                    <a:cubicBezTo>
                      <a:pt x="0" y="2435743"/>
                      <a:pt x="312668" y="2284381"/>
                      <a:pt x="738921" y="2321195"/>
                    </a:cubicBezTo>
                    <a:cubicBezTo>
                      <a:pt x="977455" y="2341807"/>
                      <a:pt x="1370381" y="2466013"/>
                      <a:pt x="1370381" y="2466013"/>
                    </a:cubicBezTo>
                    <a:cubicBezTo>
                      <a:pt x="1370381" y="2466013"/>
                      <a:pt x="1698870" y="2174758"/>
                      <a:pt x="1828562" y="1972361"/>
                    </a:cubicBezTo>
                    <a:cubicBezTo>
                      <a:pt x="1958254" y="1769974"/>
                      <a:pt x="2111950" y="1453582"/>
                      <a:pt x="2111950" y="1453582"/>
                    </a:cubicBezTo>
                    <a:lnTo>
                      <a:pt x="1592103" y="710413"/>
                    </a:lnTo>
                    <a:lnTo>
                      <a:pt x="1636909" y="601533"/>
                    </a:lnTo>
                    <a:cubicBezTo>
                      <a:pt x="1636909" y="601533"/>
                      <a:pt x="1910210" y="371542"/>
                      <a:pt x="2131067" y="270262"/>
                    </a:cubicBezTo>
                    <a:cubicBezTo>
                      <a:pt x="2351932" y="168993"/>
                      <a:pt x="2748401" y="0"/>
                      <a:pt x="2748401" y="0"/>
                    </a:cubicBezTo>
                    <a:lnTo>
                      <a:pt x="2469128" y="221085"/>
                    </a:lnTo>
                    <a:cubicBezTo>
                      <a:pt x="2469128" y="221085"/>
                      <a:pt x="2592648" y="198025"/>
                      <a:pt x="2704700" y="190443"/>
                    </a:cubicBezTo>
                    <a:cubicBezTo>
                      <a:pt x="2926737" y="175422"/>
                      <a:pt x="2991212" y="198568"/>
                      <a:pt x="2991212" y="198568"/>
                    </a:cubicBezTo>
                    <a:cubicBezTo>
                      <a:pt x="2991212" y="198568"/>
                      <a:pt x="2622814" y="267500"/>
                      <a:pt x="2322557" y="382086"/>
                    </a:cubicBezTo>
                    <a:cubicBezTo>
                      <a:pt x="2022291" y="496662"/>
                      <a:pt x="1790157" y="656892"/>
                      <a:pt x="1790157" y="656892"/>
                    </a:cubicBezTo>
                    <a:lnTo>
                      <a:pt x="2424617" y="1293638"/>
                    </a:lnTo>
                    <a:cubicBezTo>
                      <a:pt x="2424617" y="1293638"/>
                      <a:pt x="2135877" y="1863004"/>
                      <a:pt x="2021977" y="2031540"/>
                    </a:cubicBezTo>
                    <a:cubicBezTo>
                      <a:pt x="1856613" y="2276237"/>
                      <a:pt x="1467441" y="2591143"/>
                      <a:pt x="1467441" y="2591143"/>
                    </a:cubicBezTo>
                    <a:lnTo>
                      <a:pt x="1292780" y="2639883"/>
                    </a:lnTo>
                    <a:cubicBezTo>
                      <a:pt x="1292780" y="2639883"/>
                      <a:pt x="918324" y="2497779"/>
                      <a:pt x="737902" y="2476643"/>
                    </a:cubicBezTo>
                    <a:cubicBezTo>
                      <a:pt x="557469" y="2455507"/>
                      <a:pt x="0" y="2435743"/>
                      <a:pt x="0" y="2435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5007358" y="4275971"/>
                <a:ext cx="1370409" cy="324269"/>
              </a:xfrm>
              <a:custGeom>
                <a:avLst/>
                <a:gdLst/>
                <a:ahLst/>
                <a:cxnLst/>
                <a:rect l="l" t="t" r="r" b="b"/>
                <a:pathLst>
                  <a:path w="1370409" h="324269" extrusionOk="0">
                    <a:moveTo>
                      <a:pt x="584892" y="124"/>
                    </a:moveTo>
                    <a:cubicBezTo>
                      <a:pt x="239487" y="4429"/>
                      <a:pt x="0" y="120082"/>
                      <a:pt x="0" y="120072"/>
                    </a:cubicBezTo>
                    <a:cubicBezTo>
                      <a:pt x="0" y="120072"/>
                      <a:pt x="557460" y="140018"/>
                      <a:pt x="737883" y="161154"/>
                    </a:cubicBezTo>
                    <a:cubicBezTo>
                      <a:pt x="918315" y="182290"/>
                      <a:pt x="1292714" y="324270"/>
                      <a:pt x="1292714" y="324270"/>
                    </a:cubicBezTo>
                    <a:lnTo>
                      <a:pt x="1370409" y="150438"/>
                    </a:lnTo>
                    <a:cubicBezTo>
                      <a:pt x="1370409" y="150438"/>
                      <a:pt x="977312" y="26385"/>
                      <a:pt x="738778" y="5772"/>
                    </a:cubicBezTo>
                    <a:cubicBezTo>
                      <a:pt x="685495" y="1172"/>
                      <a:pt x="634232" y="-495"/>
                      <a:pt x="584892" y="1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6599519" y="2617250"/>
                <a:ext cx="832456" cy="796775"/>
              </a:xfrm>
              <a:custGeom>
                <a:avLst/>
                <a:gdLst/>
                <a:ahLst/>
                <a:cxnLst/>
                <a:rect l="l" t="t" r="r" b="b"/>
                <a:pathLst>
                  <a:path w="832456" h="796775" extrusionOk="0">
                    <a:moveTo>
                      <a:pt x="0" y="53578"/>
                    </a:moveTo>
                    <a:lnTo>
                      <a:pt x="197939" y="0"/>
                    </a:lnTo>
                    <a:lnTo>
                      <a:pt x="832456" y="636832"/>
                    </a:lnTo>
                    <a:lnTo>
                      <a:pt x="519789" y="796776"/>
                    </a:lnTo>
                    <a:lnTo>
                      <a:pt x="0" y="5357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3" name="Google Shape;43;p2"/>
            <p:cNvSpPr/>
            <p:nvPr/>
          </p:nvSpPr>
          <p:spPr>
            <a:xfrm>
              <a:off x="5583498" y="3164825"/>
              <a:ext cx="958885" cy="740052"/>
            </a:xfrm>
            <a:custGeom>
              <a:avLst/>
              <a:gdLst/>
              <a:ahLst/>
              <a:cxnLst/>
              <a:rect l="l" t="t" r="r" b="b"/>
              <a:pathLst>
                <a:path w="958885" h="740052" extrusionOk="0">
                  <a:moveTo>
                    <a:pt x="0" y="136320"/>
                  </a:moveTo>
                  <a:cubicBezTo>
                    <a:pt x="0" y="136320"/>
                    <a:pt x="583282" y="-12423"/>
                    <a:pt x="831723" y="837"/>
                  </a:cubicBezTo>
                  <a:cubicBezTo>
                    <a:pt x="1080173" y="14095"/>
                    <a:pt x="894502" y="364786"/>
                    <a:pt x="857259" y="435272"/>
                  </a:cubicBezTo>
                  <a:cubicBezTo>
                    <a:pt x="788613" y="565154"/>
                    <a:pt x="645680" y="736795"/>
                    <a:pt x="645680" y="736795"/>
                  </a:cubicBezTo>
                  <a:lnTo>
                    <a:pt x="0" y="740053"/>
                  </a:lnTo>
                  <a:lnTo>
                    <a:pt x="0" y="136320"/>
                  </a:lnTo>
                  <a:close/>
                </a:path>
              </a:pathLst>
            </a:custGeom>
            <a:solidFill>
              <a:srgbClr val="FFFFFF">
                <a:alpha val="3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4588002" y="2365224"/>
              <a:ext cx="1959196" cy="1548936"/>
            </a:xfrm>
            <a:custGeom>
              <a:avLst/>
              <a:gdLst/>
              <a:ahLst/>
              <a:cxnLst/>
              <a:rect l="l" t="t" r="r" b="b"/>
              <a:pathLst>
                <a:path w="1959196" h="1548936" extrusionOk="0">
                  <a:moveTo>
                    <a:pt x="1192558" y="0"/>
                  </a:moveTo>
                  <a:lnTo>
                    <a:pt x="1202989" y="125168"/>
                  </a:lnTo>
                  <a:lnTo>
                    <a:pt x="1489825" y="278149"/>
                  </a:lnTo>
                  <a:lnTo>
                    <a:pt x="1959197" y="1265568"/>
                  </a:lnTo>
                  <a:lnTo>
                    <a:pt x="1571530" y="1397689"/>
                  </a:lnTo>
                  <a:lnTo>
                    <a:pt x="1378563" y="726662"/>
                  </a:lnTo>
                  <a:lnTo>
                    <a:pt x="1390736" y="1119540"/>
                  </a:lnTo>
                  <a:lnTo>
                    <a:pt x="1644548" y="1548937"/>
                  </a:lnTo>
                  <a:lnTo>
                    <a:pt x="354635" y="1548937"/>
                  </a:lnTo>
                  <a:lnTo>
                    <a:pt x="585845" y="1095204"/>
                  </a:lnTo>
                  <a:lnTo>
                    <a:pt x="589321" y="717966"/>
                  </a:lnTo>
                  <a:lnTo>
                    <a:pt x="394621" y="1415072"/>
                  </a:lnTo>
                  <a:lnTo>
                    <a:pt x="0" y="1255138"/>
                  </a:lnTo>
                  <a:lnTo>
                    <a:pt x="524999" y="305962"/>
                  </a:lnTo>
                  <a:lnTo>
                    <a:pt x="820531" y="140808"/>
                  </a:lnTo>
                  <a:lnTo>
                    <a:pt x="825751" y="19126"/>
                  </a:lnTo>
                  <a:lnTo>
                    <a:pt x="1192558" y="0"/>
                  </a:ln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5583564" y="2364491"/>
              <a:ext cx="963510" cy="1549003"/>
            </a:xfrm>
            <a:custGeom>
              <a:avLst/>
              <a:gdLst/>
              <a:ahLst/>
              <a:cxnLst/>
              <a:rect l="l" t="t" r="r" b="b"/>
              <a:pathLst>
                <a:path w="963510" h="1549003" extrusionOk="0">
                  <a:moveTo>
                    <a:pt x="197054" y="0"/>
                  </a:moveTo>
                  <a:lnTo>
                    <a:pt x="0" y="10116"/>
                  </a:lnTo>
                  <a:lnTo>
                    <a:pt x="0" y="1549003"/>
                  </a:lnTo>
                  <a:lnTo>
                    <a:pt x="648891" y="1549003"/>
                  </a:lnTo>
                  <a:lnTo>
                    <a:pt x="395288" y="1119483"/>
                  </a:lnTo>
                  <a:lnTo>
                    <a:pt x="383087" y="726576"/>
                  </a:lnTo>
                  <a:lnTo>
                    <a:pt x="575968" y="1397794"/>
                  </a:lnTo>
                  <a:lnTo>
                    <a:pt x="963511" y="1265635"/>
                  </a:lnTo>
                  <a:lnTo>
                    <a:pt x="494405" y="278311"/>
                  </a:lnTo>
                  <a:lnTo>
                    <a:pt x="207464" y="125311"/>
                  </a:lnTo>
                  <a:lnTo>
                    <a:pt x="197054" y="0"/>
                  </a:lnTo>
                  <a:close/>
                </a:path>
              </a:pathLst>
            </a:custGeom>
            <a:solidFill>
              <a:srgbClr val="FFFFFF">
                <a:alpha val="9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5962478" y="2591985"/>
              <a:ext cx="584596" cy="1170984"/>
            </a:xfrm>
            <a:custGeom>
              <a:avLst/>
              <a:gdLst/>
              <a:ahLst/>
              <a:cxnLst/>
              <a:rect l="l" t="t" r="r" b="b"/>
              <a:pathLst>
                <a:path w="584596" h="1170984" extrusionOk="0">
                  <a:moveTo>
                    <a:pt x="18755" y="0"/>
                  </a:moveTo>
                  <a:lnTo>
                    <a:pt x="0" y="497091"/>
                  </a:lnTo>
                  <a:lnTo>
                    <a:pt x="197054" y="1170985"/>
                  </a:lnTo>
                  <a:lnTo>
                    <a:pt x="584597" y="1038825"/>
                  </a:lnTo>
                  <a:lnTo>
                    <a:pt x="115491" y="51502"/>
                  </a:lnTo>
                  <a:lnTo>
                    <a:pt x="18755" y="0"/>
                  </a:lnTo>
                  <a:close/>
                </a:path>
              </a:pathLst>
            </a:custGeom>
            <a:solidFill>
              <a:srgbClr val="303030">
                <a:alpha val="181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4588002" y="2632914"/>
              <a:ext cx="593483" cy="1147381"/>
            </a:xfrm>
            <a:custGeom>
              <a:avLst/>
              <a:gdLst/>
              <a:ahLst/>
              <a:cxnLst/>
              <a:rect l="l" t="t" r="r" b="b"/>
              <a:pathLst>
                <a:path w="593483" h="1147381" extrusionOk="0">
                  <a:moveTo>
                    <a:pt x="593484" y="0"/>
                  </a:moveTo>
                  <a:lnTo>
                    <a:pt x="589321" y="450275"/>
                  </a:lnTo>
                  <a:lnTo>
                    <a:pt x="394621" y="1147381"/>
                  </a:lnTo>
                  <a:lnTo>
                    <a:pt x="0" y="987447"/>
                  </a:lnTo>
                  <a:lnTo>
                    <a:pt x="524999" y="38272"/>
                  </a:lnTo>
                  <a:lnTo>
                    <a:pt x="593484" y="0"/>
                  </a:lnTo>
                  <a:close/>
                </a:path>
              </a:pathLst>
            </a:custGeom>
            <a:solidFill>
              <a:srgbClr val="303030">
                <a:alpha val="181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5173846" y="3303398"/>
              <a:ext cx="409717" cy="247611"/>
            </a:xfrm>
            <a:custGeom>
              <a:avLst/>
              <a:gdLst/>
              <a:ahLst/>
              <a:cxnLst/>
              <a:rect l="l" t="t" r="r" b="b"/>
              <a:pathLst>
                <a:path w="409717" h="247611" extrusionOk="0">
                  <a:moveTo>
                    <a:pt x="0" y="157029"/>
                  </a:moveTo>
                  <a:cubicBezTo>
                    <a:pt x="0" y="157029"/>
                    <a:pt x="90926" y="206035"/>
                    <a:pt x="170155" y="222380"/>
                  </a:cubicBezTo>
                  <a:cubicBezTo>
                    <a:pt x="249384" y="238734"/>
                    <a:pt x="409718" y="247612"/>
                    <a:pt x="409718" y="247612"/>
                  </a:cubicBezTo>
                  <a:lnTo>
                    <a:pt x="409718" y="102194"/>
                  </a:lnTo>
                  <a:cubicBezTo>
                    <a:pt x="409718" y="102194"/>
                    <a:pt x="299523" y="112328"/>
                    <a:pt x="184242" y="87096"/>
                  </a:cubicBezTo>
                  <a:cubicBezTo>
                    <a:pt x="99403" y="68523"/>
                    <a:pt x="1448" y="0"/>
                    <a:pt x="1448" y="0"/>
                  </a:cubicBezTo>
                  <a:lnTo>
                    <a:pt x="0" y="15702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5583564" y="3303398"/>
              <a:ext cx="393773" cy="247611"/>
            </a:xfrm>
            <a:custGeom>
              <a:avLst/>
              <a:gdLst/>
              <a:ahLst/>
              <a:cxnLst/>
              <a:rect l="l" t="t" r="r" b="b"/>
              <a:pathLst>
                <a:path w="393773" h="247611" extrusionOk="0">
                  <a:moveTo>
                    <a:pt x="393773" y="157029"/>
                  </a:moveTo>
                  <a:cubicBezTo>
                    <a:pt x="393773" y="157029"/>
                    <a:pt x="306391" y="206035"/>
                    <a:pt x="230248" y="222380"/>
                  </a:cubicBezTo>
                  <a:cubicBezTo>
                    <a:pt x="154096" y="238734"/>
                    <a:pt x="0" y="247612"/>
                    <a:pt x="0" y="247612"/>
                  </a:cubicBezTo>
                  <a:lnTo>
                    <a:pt x="0" y="102194"/>
                  </a:lnTo>
                  <a:cubicBezTo>
                    <a:pt x="0" y="102194"/>
                    <a:pt x="105909" y="112328"/>
                    <a:pt x="216704" y="87096"/>
                  </a:cubicBezTo>
                  <a:cubicBezTo>
                    <a:pt x="298247" y="68523"/>
                    <a:pt x="392382" y="0"/>
                    <a:pt x="392382" y="0"/>
                  </a:cubicBezTo>
                  <a:lnTo>
                    <a:pt x="393773" y="15702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6259639" y="3674768"/>
              <a:ext cx="531000" cy="274491"/>
            </a:xfrm>
            <a:custGeom>
              <a:avLst/>
              <a:gdLst/>
              <a:ahLst/>
              <a:cxnLst/>
              <a:rect l="l" t="t" r="r" b="b"/>
              <a:pathLst>
                <a:path w="531000" h="274491" extrusionOk="0">
                  <a:moveTo>
                    <a:pt x="0" y="54064"/>
                  </a:moveTo>
                  <a:lnTo>
                    <a:pt x="88211" y="239392"/>
                  </a:lnTo>
                  <a:lnTo>
                    <a:pt x="531000" y="274491"/>
                  </a:lnTo>
                  <a:cubicBezTo>
                    <a:pt x="531000" y="274491"/>
                    <a:pt x="444932" y="200034"/>
                    <a:pt x="365665" y="164639"/>
                  </a:cubicBezTo>
                  <a:cubicBezTo>
                    <a:pt x="286388" y="129254"/>
                    <a:pt x="213913" y="132931"/>
                    <a:pt x="213913" y="132931"/>
                  </a:cubicBezTo>
                  <a:lnTo>
                    <a:pt x="158515" y="0"/>
                  </a:lnTo>
                  <a:lnTo>
                    <a:pt x="0" y="54064"/>
                  </a:lnTo>
                  <a:close/>
                </a:path>
              </a:pathLst>
            </a:custGeom>
            <a:solidFill>
              <a:srgbClr val="E5C59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4353744" y="3674768"/>
              <a:ext cx="527399" cy="274491"/>
            </a:xfrm>
            <a:custGeom>
              <a:avLst/>
              <a:gdLst/>
              <a:ahLst/>
              <a:cxnLst/>
              <a:rect l="l" t="t" r="r" b="b"/>
              <a:pathLst>
                <a:path w="527399" h="274491" extrusionOk="0">
                  <a:moveTo>
                    <a:pt x="527399" y="64398"/>
                  </a:moveTo>
                  <a:lnTo>
                    <a:pt x="442789" y="239392"/>
                  </a:lnTo>
                  <a:lnTo>
                    <a:pt x="0" y="274491"/>
                  </a:lnTo>
                  <a:cubicBezTo>
                    <a:pt x="0" y="274491"/>
                    <a:pt x="86058" y="200034"/>
                    <a:pt x="165335" y="164639"/>
                  </a:cubicBezTo>
                  <a:cubicBezTo>
                    <a:pt x="244612" y="129254"/>
                    <a:pt x="317087" y="132931"/>
                    <a:pt x="317087" y="132931"/>
                  </a:cubicBezTo>
                  <a:lnTo>
                    <a:pt x="372475" y="0"/>
                  </a:lnTo>
                  <a:lnTo>
                    <a:pt x="527399" y="64398"/>
                  </a:lnTo>
                  <a:close/>
                </a:path>
              </a:pathLst>
            </a:custGeom>
            <a:solidFill>
              <a:srgbClr val="E5C59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5314635" y="226461"/>
              <a:ext cx="5671375" cy="2321090"/>
            </a:xfrm>
            <a:custGeom>
              <a:avLst/>
              <a:gdLst/>
              <a:ahLst/>
              <a:cxnLst/>
              <a:rect l="l" t="t" r="r" b="b"/>
              <a:pathLst>
                <a:path w="5671375" h="2321090" extrusionOk="0">
                  <a:moveTo>
                    <a:pt x="42405" y="2321090"/>
                  </a:moveTo>
                  <a:lnTo>
                    <a:pt x="0" y="2142144"/>
                  </a:lnTo>
                  <a:cubicBezTo>
                    <a:pt x="0" y="2142144"/>
                    <a:pt x="1326280" y="1765040"/>
                    <a:pt x="1917935" y="1675390"/>
                  </a:cubicBezTo>
                  <a:cubicBezTo>
                    <a:pt x="2564473" y="1577435"/>
                    <a:pt x="3593735" y="1427836"/>
                    <a:pt x="3593735" y="1427836"/>
                  </a:cubicBezTo>
                  <a:lnTo>
                    <a:pt x="2820896" y="1010631"/>
                  </a:lnTo>
                  <a:lnTo>
                    <a:pt x="2859767" y="774173"/>
                  </a:lnTo>
                  <a:cubicBezTo>
                    <a:pt x="2859767" y="774173"/>
                    <a:pt x="3089748" y="495595"/>
                    <a:pt x="3682527" y="307724"/>
                  </a:cubicBezTo>
                  <a:cubicBezTo>
                    <a:pt x="4275306" y="119844"/>
                    <a:pt x="5153120" y="0"/>
                    <a:pt x="5153120" y="0"/>
                  </a:cubicBezTo>
                  <a:lnTo>
                    <a:pt x="4715837" y="265614"/>
                  </a:lnTo>
                  <a:cubicBezTo>
                    <a:pt x="4715837" y="265614"/>
                    <a:pt x="4822727" y="252651"/>
                    <a:pt x="5081873" y="249412"/>
                  </a:cubicBezTo>
                  <a:cubicBezTo>
                    <a:pt x="5341048" y="246174"/>
                    <a:pt x="5671376" y="359550"/>
                    <a:pt x="5671376" y="359550"/>
                  </a:cubicBezTo>
                  <a:cubicBezTo>
                    <a:pt x="5671376" y="359550"/>
                    <a:pt x="5258658" y="423729"/>
                    <a:pt x="4454186" y="574338"/>
                  </a:cubicBezTo>
                  <a:cubicBezTo>
                    <a:pt x="3649704" y="724948"/>
                    <a:pt x="3240434" y="866994"/>
                    <a:pt x="3240434" y="866994"/>
                  </a:cubicBezTo>
                  <a:cubicBezTo>
                    <a:pt x="3240434" y="866994"/>
                    <a:pt x="3600212" y="902151"/>
                    <a:pt x="3876246" y="1021947"/>
                  </a:cubicBezTo>
                  <a:cubicBezTo>
                    <a:pt x="4152281" y="1141743"/>
                    <a:pt x="4364565" y="1354169"/>
                    <a:pt x="4364565" y="1354169"/>
                  </a:cubicBezTo>
                  <a:lnTo>
                    <a:pt x="4045810" y="1722968"/>
                  </a:lnTo>
                  <a:cubicBezTo>
                    <a:pt x="4045810" y="1722968"/>
                    <a:pt x="2856395" y="1786309"/>
                    <a:pt x="1938852" y="1882912"/>
                  </a:cubicBezTo>
                  <a:cubicBezTo>
                    <a:pt x="1021318" y="1979505"/>
                    <a:pt x="42405" y="2321090"/>
                    <a:pt x="42405" y="23210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5313468" y="233783"/>
              <a:ext cx="5671404" cy="2321090"/>
            </a:xfrm>
            <a:custGeom>
              <a:avLst/>
              <a:gdLst/>
              <a:ahLst/>
              <a:cxnLst/>
              <a:rect l="l" t="t" r="r" b="b"/>
              <a:pathLst>
                <a:path w="5671404" h="2321090" extrusionOk="0">
                  <a:moveTo>
                    <a:pt x="42406" y="2321090"/>
                  </a:moveTo>
                  <a:lnTo>
                    <a:pt x="0" y="2142144"/>
                  </a:lnTo>
                  <a:cubicBezTo>
                    <a:pt x="0" y="2142144"/>
                    <a:pt x="1326280" y="1765040"/>
                    <a:pt x="1917935" y="1675400"/>
                  </a:cubicBezTo>
                  <a:cubicBezTo>
                    <a:pt x="2564483" y="1577435"/>
                    <a:pt x="3593745" y="1427836"/>
                    <a:pt x="3593745" y="1427836"/>
                  </a:cubicBezTo>
                  <a:lnTo>
                    <a:pt x="2820895" y="1010641"/>
                  </a:lnTo>
                  <a:lnTo>
                    <a:pt x="2859767" y="774173"/>
                  </a:lnTo>
                  <a:cubicBezTo>
                    <a:pt x="2859767" y="774173"/>
                    <a:pt x="3089748" y="495605"/>
                    <a:pt x="3682527" y="307724"/>
                  </a:cubicBezTo>
                  <a:cubicBezTo>
                    <a:pt x="4275306" y="119853"/>
                    <a:pt x="5153130" y="0"/>
                    <a:pt x="5153130" y="0"/>
                  </a:cubicBezTo>
                  <a:lnTo>
                    <a:pt x="4715837" y="265614"/>
                  </a:lnTo>
                  <a:cubicBezTo>
                    <a:pt x="4715837" y="265614"/>
                    <a:pt x="4822737" y="252660"/>
                    <a:pt x="5081874" y="249422"/>
                  </a:cubicBezTo>
                  <a:cubicBezTo>
                    <a:pt x="5341011" y="246183"/>
                    <a:pt x="5671405" y="359550"/>
                    <a:pt x="5671405" y="359550"/>
                  </a:cubicBezTo>
                  <a:cubicBezTo>
                    <a:pt x="5671405" y="359550"/>
                    <a:pt x="5258667" y="423729"/>
                    <a:pt x="4454185" y="574339"/>
                  </a:cubicBezTo>
                  <a:cubicBezTo>
                    <a:pt x="3649704" y="724948"/>
                    <a:pt x="3240434" y="867004"/>
                    <a:pt x="3240434" y="867004"/>
                  </a:cubicBezTo>
                  <a:cubicBezTo>
                    <a:pt x="3240434" y="867004"/>
                    <a:pt x="3600212" y="902151"/>
                    <a:pt x="3876247" y="1021947"/>
                  </a:cubicBezTo>
                  <a:cubicBezTo>
                    <a:pt x="4152291" y="1141743"/>
                    <a:pt x="4364565" y="1354169"/>
                    <a:pt x="4364565" y="1354169"/>
                  </a:cubicBezTo>
                  <a:lnTo>
                    <a:pt x="4045820" y="1722968"/>
                  </a:lnTo>
                  <a:cubicBezTo>
                    <a:pt x="4045820" y="1722968"/>
                    <a:pt x="2856396" y="1786319"/>
                    <a:pt x="1938852" y="1882912"/>
                  </a:cubicBezTo>
                  <a:cubicBezTo>
                    <a:pt x="1021318" y="1979514"/>
                    <a:pt x="42406" y="2321090"/>
                    <a:pt x="42406" y="2321090"/>
                  </a:cubicBezTo>
                  <a:close/>
                </a:path>
              </a:pathLst>
            </a:cu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8135550" y="231307"/>
              <a:ext cx="2850365" cy="1010840"/>
            </a:xfrm>
            <a:custGeom>
              <a:avLst/>
              <a:gdLst/>
              <a:ahLst/>
              <a:cxnLst/>
              <a:rect l="l" t="t" r="r" b="b"/>
              <a:pathLst>
                <a:path w="2850365" h="1010840" extrusionOk="0">
                  <a:moveTo>
                    <a:pt x="2332110" y="0"/>
                  </a:moveTo>
                  <a:cubicBezTo>
                    <a:pt x="2332110" y="0"/>
                    <a:pt x="1454496" y="119901"/>
                    <a:pt x="861717" y="307781"/>
                  </a:cubicBezTo>
                  <a:cubicBezTo>
                    <a:pt x="268938" y="495652"/>
                    <a:pt x="38995" y="774201"/>
                    <a:pt x="38995" y="774201"/>
                  </a:cubicBezTo>
                  <a:lnTo>
                    <a:pt x="0" y="1010841"/>
                  </a:lnTo>
                  <a:lnTo>
                    <a:pt x="419395" y="867070"/>
                  </a:lnTo>
                  <a:cubicBezTo>
                    <a:pt x="419395" y="867070"/>
                    <a:pt x="828760" y="725091"/>
                    <a:pt x="1633242" y="574481"/>
                  </a:cubicBezTo>
                  <a:cubicBezTo>
                    <a:pt x="2437743" y="423872"/>
                    <a:pt x="2850366" y="359569"/>
                    <a:pt x="2850366" y="359569"/>
                  </a:cubicBezTo>
                  <a:cubicBezTo>
                    <a:pt x="2850366" y="359569"/>
                    <a:pt x="2520134" y="246202"/>
                    <a:pt x="2260959" y="249441"/>
                  </a:cubicBezTo>
                  <a:cubicBezTo>
                    <a:pt x="2001860" y="252679"/>
                    <a:pt x="1894884" y="265805"/>
                    <a:pt x="1894884" y="265805"/>
                  </a:cubicBezTo>
                  <a:lnTo>
                    <a:pt x="233211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 name="Google Shape;55;p2"/>
            <p:cNvGrpSpPr/>
            <p:nvPr/>
          </p:nvGrpSpPr>
          <p:grpSpPr>
            <a:xfrm>
              <a:off x="4628916" y="433230"/>
              <a:ext cx="1913844" cy="1971288"/>
              <a:chOff x="4148074" y="2344026"/>
              <a:chExt cx="1913844" cy="1971288"/>
            </a:xfrm>
          </p:grpSpPr>
          <p:sp>
            <p:nvSpPr>
              <p:cNvPr id="56" name="Google Shape;56;p2"/>
              <p:cNvSpPr/>
              <p:nvPr/>
            </p:nvSpPr>
            <p:spPr>
              <a:xfrm>
                <a:off x="4148074" y="2344026"/>
                <a:ext cx="1913844" cy="1970064"/>
              </a:xfrm>
              <a:custGeom>
                <a:avLst/>
                <a:gdLst/>
                <a:ahLst/>
                <a:cxnLst/>
                <a:rect l="l" t="t" r="r" b="b"/>
                <a:pathLst>
                  <a:path w="1913844" h="1970064" extrusionOk="0">
                    <a:moveTo>
                      <a:pt x="935999" y="1963208"/>
                    </a:moveTo>
                    <a:cubicBezTo>
                      <a:pt x="601462" y="2004565"/>
                      <a:pt x="253047" y="1859204"/>
                      <a:pt x="161216" y="1517561"/>
                    </a:cubicBezTo>
                    <a:cubicBezTo>
                      <a:pt x="156520" y="1500102"/>
                      <a:pt x="101875" y="1487234"/>
                      <a:pt x="51926" y="1428293"/>
                    </a:cubicBezTo>
                    <a:cubicBezTo>
                      <a:pt x="-9910" y="1355341"/>
                      <a:pt x="691" y="1197760"/>
                      <a:pt x="691" y="1197760"/>
                    </a:cubicBezTo>
                    <a:cubicBezTo>
                      <a:pt x="691" y="1197760"/>
                      <a:pt x="171493" y="1386240"/>
                      <a:pt x="168474" y="1345292"/>
                    </a:cubicBezTo>
                    <a:cubicBezTo>
                      <a:pt x="161216" y="1246794"/>
                      <a:pt x="691" y="833714"/>
                      <a:pt x="691" y="833714"/>
                    </a:cubicBezTo>
                    <a:cubicBezTo>
                      <a:pt x="691" y="833714"/>
                      <a:pt x="63775" y="907657"/>
                      <a:pt x="101513" y="930469"/>
                    </a:cubicBezTo>
                    <a:cubicBezTo>
                      <a:pt x="139242" y="953281"/>
                      <a:pt x="65233" y="841467"/>
                      <a:pt x="61708" y="782917"/>
                    </a:cubicBezTo>
                    <a:cubicBezTo>
                      <a:pt x="58184" y="724367"/>
                      <a:pt x="70500" y="647110"/>
                      <a:pt x="70500" y="647110"/>
                    </a:cubicBezTo>
                    <a:lnTo>
                      <a:pt x="130565" y="755266"/>
                    </a:lnTo>
                    <a:cubicBezTo>
                      <a:pt x="130565" y="755266"/>
                      <a:pt x="144862" y="730577"/>
                      <a:pt x="163512" y="676970"/>
                    </a:cubicBezTo>
                    <a:cubicBezTo>
                      <a:pt x="182161" y="623364"/>
                      <a:pt x="205174" y="540849"/>
                      <a:pt x="205174" y="540849"/>
                    </a:cubicBezTo>
                    <a:cubicBezTo>
                      <a:pt x="205174" y="540849"/>
                      <a:pt x="233749" y="661111"/>
                      <a:pt x="267934" y="708822"/>
                    </a:cubicBezTo>
                    <a:cubicBezTo>
                      <a:pt x="302120" y="756533"/>
                      <a:pt x="336038" y="776859"/>
                      <a:pt x="336038" y="776859"/>
                    </a:cubicBezTo>
                    <a:cubicBezTo>
                      <a:pt x="336038" y="776859"/>
                      <a:pt x="311978" y="730310"/>
                      <a:pt x="320693" y="630755"/>
                    </a:cubicBezTo>
                    <a:cubicBezTo>
                      <a:pt x="329409" y="531200"/>
                      <a:pt x="373719" y="407689"/>
                      <a:pt x="373719" y="407689"/>
                    </a:cubicBezTo>
                    <a:cubicBezTo>
                      <a:pt x="373719" y="407689"/>
                      <a:pt x="384120" y="436255"/>
                      <a:pt x="405189" y="479041"/>
                    </a:cubicBezTo>
                    <a:cubicBezTo>
                      <a:pt x="426259" y="521818"/>
                      <a:pt x="461330" y="573739"/>
                      <a:pt x="461330" y="573739"/>
                    </a:cubicBezTo>
                    <a:cubicBezTo>
                      <a:pt x="461330" y="573739"/>
                      <a:pt x="462559" y="527371"/>
                      <a:pt x="478018" y="470316"/>
                    </a:cubicBezTo>
                    <a:cubicBezTo>
                      <a:pt x="493477" y="413261"/>
                      <a:pt x="542530" y="343662"/>
                      <a:pt x="542530" y="343662"/>
                    </a:cubicBezTo>
                    <a:cubicBezTo>
                      <a:pt x="542530" y="343662"/>
                      <a:pt x="542226" y="441446"/>
                      <a:pt x="584202" y="510578"/>
                    </a:cubicBezTo>
                    <a:cubicBezTo>
                      <a:pt x="626188" y="579711"/>
                      <a:pt x="672994" y="624774"/>
                      <a:pt x="672994" y="624774"/>
                    </a:cubicBezTo>
                    <a:cubicBezTo>
                      <a:pt x="672994" y="624774"/>
                      <a:pt x="661793" y="514036"/>
                      <a:pt x="701950" y="396888"/>
                    </a:cubicBezTo>
                    <a:cubicBezTo>
                      <a:pt x="742108" y="279750"/>
                      <a:pt x="935427" y="50254"/>
                      <a:pt x="935427" y="50254"/>
                    </a:cubicBezTo>
                    <a:cubicBezTo>
                      <a:pt x="935427" y="50254"/>
                      <a:pt x="922845" y="120977"/>
                      <a:pt x="925188" y="210522"/>
                    </a:cubicBezTo>
                    <a:cubicBezTo>
                      <a:pt x="927540" y="300057"/>
                      <a:pt x="944838" y="408422"/>
                      <a:pt x="944838" y="408422"/>
                    </a:cubicBezTo>
                    <a:cubicBezTo>
                      <a:pt x="944838" y="408422"/>
                      <a:pt x="1000654" y="299647"/>
                      <a:pt x="1089942" y="229257"/>
                    </a:cubicBezTo>
                    <a:cubicBezTo>
                      <a:pt x="1179229" y="158877"/>
                      <a:pt x="1210538" y="188357"/>
                      <a:pt x="1301987" y="126873"/>
                    </a:cubicBezTo>
                    <a:cubicBezTo>
                      <a:pt x="1393447" y="65399"/>
                      <a:pt x="1436890" y="0"/>
                      <a:pt x="1436890" y="0"/>
                    </a:cubicBezTo>
                    <a:cubicBezTo>
                      <a:pt x="1436890" y="0"/>
                      <a:pt x="1449854" y="89878"/>
                      <a:pt x="1447501" y="166107"/>
                    </a:cubicBezTo>
                    <a:cubicBezTo>
                      <a:pt x="1445148" y="242335"/>
                      <a:pt x="1427479" y="304895"/>
                      <a:pt x="1427479" y="304895"/>
                    </a:cubicBezTo>
                    <a:cubicBezTo>
                      <a:pt x="1427479" y="304895"/>
                      <a:pt x="1470170" y="305057"/>
                      <a:pt x="1519386" y="278159"/>
                    </a:cubicBezTo>
                    <a:cubicBezTo>
                      <a:pt x="1568602" y="251251"/>
                      <a:pt x="1624342" y="197282"/>
                      <a:pt x="1624342" y="197282"/>
                    </a:cubicBezTo>
                    <a:cubicBezTo>
                      <a:pt x="1624342" y="197282"/>
                      <a:pt x="1644392" y="242088"/>
                      <a:pt x="1640925" y="292141"/>
                    </a:cubicBezTo>
                    <a:cubicBezTo>
                      <a:pt x="1637458" y="342195"/>
                      <a:pt x="1610483" y="397488"/>
                      <a:pt x="1610483" y="397488"/>
                    </a:cubicBezTo>
                    <a:cubicBezTo>
                      <a:pt x="1610483" y="397488"/>
                      <a:pt x="1631895" y="375685"/>
                      <a:pt x="1677291" y="363636"/>
                    </a:cubicBezTo>
                    <a:cubicBezTo>
                      <a:pt x="1722688" y="351577"/>
                      <a:pt x="1786200" y="340252"/>
                      <a:pt x="1786200" y="340252"/>
                    </a:cubicBezTo>
                    <a:cubicBezTo>
                      <a:pt x="1786200" y="340252"/>
                      <a:pt x="1651041" y="523837"/>
                      <a:pt x="1620665" y="617601"/>
                    </a:cubicBezTo>
                    <a:cubicBezTo>
                      <a:pt x="1612636" y="642404"/>
                      <a:pt x="1517662" y="1005859"/>
                      <a:pt x="1517662" y="1005859"/>
                    </a:cubicBezTo>
                    <a:cubicBezTo>
                      <a:pt x="1517662" y="1005859"/>
                      <a:pt x="1586061" y="938070"/>
                      <a:pt x="1635248" y="850907"/>
                    </a:cubicBezTo>
                    <a:cubicBezTo>
                      <a:pt x="1684445" y="763753"/>
                      <a:pt x="1714429" y="657225"/>
                      <a:pt x="1714429" y="657225"/>
                    </a:cubicBezTo>
                    <a:cubicBezTo>
                      <a:pt x="1714429" y="657225"/>
                      <a:pt x="1769570" y="844744"/>
                      <a:pt x="1742166" y="1016422"/>
                    </a:cubicBezTo>
                    <a:cubicBezTo>
                      <a:pt x="1714762" y="1188111"/>
                      <a:pt x="1604825" y="1343940"/>
                      <a:pt x="1604825" y="1343940"/>
                    </a:cubicBezTo>
                    <a:cubicBezTo>
                      <a:pt x="1604825" y="1343940"/>
                      <a:pt x="1665566" y="1326766"/>
                      <a:pt x="1715753" y="1303001"/>
                    </a:cubicBezTo>
                    <a:cubicBezTo>
                      <a:pt x="1765941" y="1279227"/>
                      <a:pt x="1913844" y="1267340"/>
                      <a:pt x="1913844" y="1267340"/>
                    </a:cubicBezTo>
                    <a:cubicBezTo>
                      <a:pt x="1913844" y="1267340"/>
                      <a:pt x="1806879" y="1330728"/>
                      <a:pt x="1752729" y="1391479"/>
                    </a:cubicBezTo>
                    <a:cubicBezTo>
                      <a:pt x="1698589" y="1452229"/>
                      <a:pt x="1510137" y="1892237"/>
                      <a:pt x="935999" y="1963208"/>
                    </a:cubicBezTo>
                    <a:close/>
                  </a:path>
                </a:pathLst>
              </a:custGeom>
              <a:solidFill>
                <a:srgbClr val="FFCB2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5198122" y="2541307"/>
                <a:ext cx="585951" cy="1137809"/>
              </a:xfrm>
              <a:custGeom>
                <a:avLst/>
                <a:gdLst/>
                <a:ahLst/>
                <a:cxnLst/>
                <a:rect l="l" t="t" r="r" b="b"/>
                <a:pathLst>
                  <a:path w="585951" h="1137809" extrusionOk="0">
                    <a:moveTo>
                      <a:pt x="574294" y="0"/>
                    </a:moveTo>
                    <a:cubicBezTo>
                      <a:pt x="574294" y="0"/>
                      <a:pt x="612156" y="132474"/>
                      <a:pt x="551415" y="239497"/>
                    </a:cubicBezTo>
                    <a:cubicBezTo>
                      <a:pt x="490683" y="346520"/>
                      <a:pt x="400529" y="464344"/>
                      <a:pt x="321024" y="564271"/>
                    </a:cubicBezTo>
                    <a:cubicBezTo>
                      <a:pt x="266655" y="632603"/>
                      <a:pt x="71154" y="1137809"/>
                      <a:pt x="71154" y="1137809"/>
                    </a:cubicBezTo>
                    <a:cubicBezTo>
                      <a:pt x="71154" y="1137809"/>
                      <a:pt x="25949" y="994381"/>
                      <a:pt x="6451" y="810511"/>
                    </a:cubicBezTo>
                    <a:cubicBezTo>
                      <a:pt x="-12037" y="636184"/>
                      <a:pt x="5851" y="379409"/>
                      <a:pt x="104349" y="275663"/>
                    </a:cubicBezTo>
                    <a:cubicBezTo>
                      <a:pt x="202847" y="171917"/>
                      <a:pt x="401720" y="128654"/>
                      <a:pt x="469338" y="80877"/>
                    </a:cubicBezTo>
                    <a:cubicBezTo>
                      <a:pt x="536965" y="33090"/>
                      <a:pt x="574294" y="0"/>
                      <a:pt x="574294" y="0"/>
                    </a:cubicBezTo>
                    <a:close/>
                  </a:path>
                </a:pathLst>
              </a:custGeom>
              <a:solidFill>
                <a:srgbClr val="FFC0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4148765" y="2573283"/>
                <a:ext cx="1785508" cy="1436090"/>
              </a:xfrm>
              <a:custGeom>
                <a:avLst/>
                <a:gdLst/>
                <a:ahLst/>
                <a:cxnLst/>
                <a:rect l="l" t="t" r="r" b="b"/>
                <a:pathLst>
                  <a:path w="1785508" h="1436090" extrusionOk="0">
                    <a:moveTo>
                      <a:pt x="723300" y="1425645"/>
                    </a:moveTo>
                    <a:cubicBezTo>
                      <a:pt x="557289" y="1395832"/>
                      <a:pt x="160525" y="1288304"/>
                      <a:pt x="74086" y="976970"/>
                    </a:cubicBezTo>
                    <a:cubicBezTo>
                      <a:pt x="24717" y="799148"/>
                      <a:pt x="0" y="604457"/>
                      <a:pt x="0" y="604457"/>
                    </a:cubicBezTo>
                    <a:cubicBezTo>
                      <a:pt x="0" y="604457"/>
                      <a:pt x="100822" y="701212"/>
                      <a:pt x="276873" y="866661"/>
                    </a:cubicBezTo>
                    <a:cubicBezTo>
                      <a:pt x="416224" y="997620"/>
                      <a:pt x="589588" y="1121331"/>
                      <a:pt x="589588" y="1121331"/>
                    </a:cubicBezTo>
                    <a:cubicBezTo>
                      <a:pt x="589588" y="1121331"/>
                      <a:pt x="448723" y="848935"/>
                      <a:pt x="450199" y="650205"/>
                    </a:cubicBezTo>
                    <a:cubicBezTo>
                      <a:pt x="450876" y="560461"/>
                      <a:pt x="453857" y="456181"/>
                      <a:pt x="460639" y="344481"/>
                    </a:cubicBezTo>
                    <a:cubicBezTo>
                      <a:pt x="470764" y="177889"/>
                      <a:pt x="541839" y="114405"/>
                      <a:pt x="541839" y="114405"/>
                    </a:cubicBezTo>
                    <a:cubicBezTo>
                      <a:pt x="541839" y="114405"/>
                      <a:pt x="550898" y="211046"/>
                      <a:pt x="583511" y="281321"/>
                    </a:cubicBezTo>
                    <a:cubicBezTo>
                      <a:pt x="616134" y="351597"/>
                      <a:pt x="672303" y="395516"/>
                      <a:pt x="672303" y="395516"/>
                    </a:cubicBezTo>
                    <a:lnTo>
                      <a:pt x="914524" y="810454"/>
                    </a:lnTo>
                    <a:cubicBezTo>
                      <a:pt x="914524" y="810454"/>
                      <a:pt x="850792" y="319478"/>
                      <a:pt x="944147" y="179165"/>
                    </a:cubicBezTo>
                    <a:cubicBezTo>
                      <a:pt x="1010069" y="80058"/>
                      <a:pt x="1089251" y="0"/>
                      <a:pt x="1089251" y="0"/>
                    </a:cubicBezTo>
                    <a:cubicBezTo>
                      <a:pt x="1089251" y="0"/>
                      <a:pt x="1050960" y="85058"/>
                      <a:pt x="1104424" y="237230"/>
                    </a:cubicBezTo>
                    <a:cubicBezTo>
                      <a:pt x="1157888" y="389411"/>
                      <a:pt x="1210028" y="529752"/>
                      <a:pt x="1193921" y="632994"/>
                    </a:cubicBezTo>
                    <a:cubicBezTo>
                      <a:pt x="1177814" y="736245"/>
                      <a:pt x="1168423" y="891312"/>
                      <a:pt x="1168423" y="891312"/>
                    </a:cubicBezTo>
                    <a:cubicBezTo>
                      <a:pt x="1168423" y="891312"/>
                      <a:pt x="1275636" y="544221"/>
                      <a:pt x="1344444" y="420634"/>
                    </a:cubicBezTo>
                    <a:cubicBezTo>
                      <a:pt x="1427560" y="271367"/>
                      <a:pt x="1489615" y="229133"/>
                      <a:pt x="1609792" y="168231"/>
                    </a:cubicBezTo>
                    <a:cubicBezTo>
                      <a:pt x="1676600" y="134379"/>
                      <a:pt x="1785509" y="110995"/>
                      <a:pt x="1785509" y="110995"/>
                    </a:cubicBezTo>
                    <a:cubicBezTo>
                      <a:pt x="1785509" y="110995"/>
                      <a:pt x="1717739" y="190729"/>
                      <a:pt x="1619974" y="388344"/>
                    </a:cubicBezTo>
                    <a:cubicBezTo>
                      <a:pt x="1556471" y="516722"/>
                      <a:pt x="1569949" y="700373"/>
                      <a:pt x="1516971" y="776602"/>
                    </a:cubicBezTo>
                    <a:cubicBezTo>
                      <a:pt x="1382449" y="970179"/>
                      <a:pt x="1211418" y="1263406"/>
                      <a:pt x="1211418" y="1263406"/>
                    </a:cubicBezTo>
                    <a:cubicBezTo>
                      <a:pt x="1211418" y="1263406"/>
                      <a:pt x="1060733" y="1486243"/>
                      <a:pt x="723300" y="1425645"/>
                    </a:cubicBezTo>
                    <a:close/>
                  </a:path>
                </a:pathLst>
              </a:custGeom>
              <a:solidFill>
                <a:srgbClr val="E2AC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4309290" y="3133353"/>
                <a:ext cx="1037709" cy="1181961"/>
              </a:xfrm>
              <a:custGeom>
                <a:avLst/>
                <a:gdLst/>
                <a:ahLst/>
                <a:cxnLst/>
                <a:rect l="l" t="t" r="r" b="b"/>
                <a:pathLst>
                  <a:path w="1037709" h="1181961" extrusionOk="0">
                    <a:moveTo>
                      <a:pt x="0" y="728234"/>
                    </a:moveTo>
                    <a:cubicBezTo>
                      <a:pt x="0" y="728234"/>
                      <a:pt x="81096" y="725900"/>
                      <a:pt x="164573" y="738149"/>
                    </a:cubicBezTo>
                    <a:cubicBezTo>
                      <a:pt x="248060" y="750389"/>
                      <a:pt x="333946" y="777202"/>
                      <a:pt x="333946" y="777202"/>
                    </a:cubicBezTo>
                    <a:cubicBezTo>
                      <a:pt x="333946" y="777202"/>
                      <a:pt x="256984" y="702507"/>
                      <a:pt x="208359" y="625459"/>
                    </a:cubicBezTo>
                    <a:cubicBezTo>
                      <a:pt x="159734" y="548402"/>
                      <a:pt x="139455" y="468982"/>
                      <a:pt x="139455" y="468982"/>
                    </a:cubicBezTo>
                    <a:lnTo>
                      <a:pt x="429063" y="561261"/>
                    </a:lnTo>
                    <a:cubicBezTo>
                      <a:pt x="429063" y="561261"/>
                      <a:pt x="357635" y="393354"/>
                      <a:pt x="400717" y="233115"/>
                    </a:cubicBezTo>
                    <a:cubicBezTo>
                      <a:pt x="443789" y="72866"/>
                      <a:pt x="516474" y="18402"/>
                      <a:pt x="516474" y="18402"/>
                    </a:cubicBezTo>
                    <a:cubicBezTo>
                      <a:pt x="516474" y="18402"/>
                      <a:pt x="591340" y="190928"/>
                      <a:pt x="634327" y="314773"/>
                    </a:cubicBezTo>
                    <a:cubicBezTo>
                      <a:pt x="692210" y="481508"/>
                      <a:pt x="687114" y="835047"/>
                      <a:pt x="687114" y="835047"/>
                    </a:cubicBezTo>
                    <a:cubicBezTo>
                      <a:pt x="687114" y="835047"/>
                      <a:pt x="713956" y="488709"/>
                      <a:pt x="732234" y="365017"/>
                    </a:cubicBezTo>
                    <a:cubicBezTo>
                      <a:pt x="771144" y="101584"/>
                      <a:pt x="883891" y="0"/>
                      <a:pt x="883891" y="0"/>
                    </a:cubicBezTo>
                    <a:cubicBezTo>
                      <a:pt x="883891" y="0"/>
                      <a:pt x="999268" y="279787"/>
                      <a:pt x="1027261" y="445360"/>
                    </a:cubicBezTo>
                    <a:cubicBezTo>
                      <a:pt x="1052655" y="595569"/>
                      <a:pt x="1023776" y="1113787"/>
                      <a:pt x="1023776" y="1113787"/>
                    </a:cubicBezTo>
                    <a:cubicBezTo>
                      <a:pt x="1023776" y="1113787"/>
                      <a:pt x="685686" y="1236412"/>
                      <a:pt x="425301" y="1152744"/>
                    </a:cubicBezTo>
                    <a:cubicBezTo>
                      <a:pt x="35681" y="1027557"/>
                      <a:pt x="0" y="728234"/>
                      <a:pt x="0" y="728234"/>
                    </a:cubicBezTo>
                    <a:close/>
                  </a:path>
                </a:pathLst>
              </a:custGeom>
              <a:solidFill>
                <a:srgbClr val="C898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4487806" y="3392823"/>
                <a:ext cx="1574111" cy="921325"/>
              </a:xfrm>
              <a:custGeom>
                <a:avLst/>
                <a:gdLst/>
                <a:ahLst/>
                <a:cxnLst/>
                <a:rect l="l" t="t" r="r" b="b"/>
                <a:pathLst>
                  <a:path w="1574111" h="921325" extrusionOk="0">
                    <a:moveTo>
                      <a:pt x="1040712" y="0"/>
                    </a:moveTo>
                    <a:cubicBezTo>
                      <a:pt x="1040712" y="0"/>
                      <a:pt x="1036722" y="177222"/>
                      <a:pt x="978505" y="331584"/>
                    </a:cubicBezTo>
                    <a:cubicBezTo>
                      <a:pt x="920278" y="485947"/>
                      <a:pt x="807645" y="617334"/>
                      <a:pt x="807645" y="617334"/>
                    </a:cubicBezTo>
                    <a:cubicBezTo>
                      <a:pt x="807645" y="617334"/>
                      <a:pt x="787157" y="511978"/>
                      <a:pt x="816580" y="366112"/>
                    </a:cubicBezTo>
                    <a:cubicBezTo>
                      <a:pt x="846002" y="220246"/>
                      <a:pt x="925221" y="33928"/>
                      <a:pt x="925221" y="33928"/>
                    </a:cubicBezTo>
                    <a:cubicBezTo>
                      <a:pt x="925221" y="33928"/>
                      <a:pt x="754972" y="98536"/>
                      <a:pt x="650788" y="233953"/>
                    </a:cubicBezTo>
                    <a:cubicBezTo>
                      <a:pt x="546593" y="369380"/>
                      <a:pt x="508503" y="575662"/>
                      <a:pt x="508503" y="575662"/>
                    </a:cubicBezTo>
                    <a:cubicBezTo>
                      <a:pt x="508503" y="575662"/>
                      <a:pt x="446314" y="505644"/>
                      <a:pt x="319193" y="497977"/>
                    </a:cubicBezTo>
                    <a:cubicBezTo>
                      <a:pt x="192073" y="490299"/>
                      <a:pt x="106" y="545001"/>
                      <a:pt x="106" y="545001"/>
                    </a:cubicBezTo>
                    <a:cubicBezTo>
                      <a:pt x="106" y="545001"/>
                      <a:pt x="-8790" y="613553"/>
                      <a:pt x="136437" y="736692"/>
                    </a:cubicBezTo>
                    <a:cubicBezTo>
                      <a:pt x="203065" y="793194"/>
                      <a:pt x="301420" y="860060"/>
                      <a:pt x="389145" y="917077"/>
                    </a:cubicBezTo>
                    <a:cubicBezTo>
                      <a:pt x="456192" y="923096"/>
                      <a:pt x="525400" y="923163"/>
                      <a:pt x="596314" y="914400"/>
                    </a:cubicBezTo>
                    <a:cubicBezTo>
                      <a:pt x="1170452" y="843420"/>
                      <a:pt x="1358933" y="403346"/>
                      <a:pt x="1413083" y="342595"/>
                    </a:cubicBezTo>
                    <a:cubicBezTo>
                      <a:pt x="1467223" y="281854"/>
                      <a:pt x="1574112" y="218475"/>
                      <a:pt x="1574112" y="218475"/>
                    </a:cubicBezTo>
                    <a:cubicBezTo>
                      <a:pt x="1574112" y="218475"/>
                      <a:pt x="1426056" y="230419"/>
                      <a:pt x="1375878" y="254194"/>
                    </a:cubicBezTo>
                    <a:cubicBezTo>
                      <a:pt x="1325691" y="277968"/>
                      <a:pt x="1265150" y="295275"/>
                      <a:pt x="1265150" y="295275"/>
                    </a:cubicBezTo>
                    <a:cubicBezTo>
                      <a:pt x="1265150" y="295275"/>
                      <a:pt x="1215610" y="266681"/>
                      <a:pt x="1159480" y="192881"/>
                    </a:cubicBezTo>
                    <a:cubicBezTo>
                      <a:pt x="1103349" y="119072"/>
                      <a:pt x="1040712" y="0"/>
                      <a:pt x="1040712" y="0"/>
                    </a:cubicBezTo>
                    <a:close/>
                  </a:path>
                </a:pathLst>
              </a:custGeom>
              <a:solidFill>
                <a:srgbClr val="AC83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1" name="Google Shape;61;p2"/>
            <p:cNvSpPr/>
            <p:nvPr/>
          </p:nvSpPr>
          <p:spPr>
            <a:xfrm>
              <a:off x="5314665" y="1585647"/>
              <a:ext cx="4364535" cy="966787"/>
            </a:xfrm>
            <a:custGeom>
              <a:avLst/>
              <a:gdLst/>
              <a:ahLst/>
              <a:cxnLst/>
              <a:rect l="l" t="t" r="r" b="b"/>
              <a:pathLst>
                <a:path w="4364535" h="966787" extrusionOk="0">
                  <a:moveTo>
                    <a:pt x="4364536" y="0"/>
                  </a:moveTo>
                  <a:lnTo>
                    <a:pt x="3593602" y="73514"/>
                  </a:lnTo>
                  <a:cubicBezTo>
                    <a:pt x="3593602" y="73514"/>
                    <a:pt x="2564340" y="223209"/>
                    <a:pt x="1917802" y="321164"/>
                  </a:cubicBezTo>
                  <a:cubicBezTo>
                    <a:pt x="1326146" y="410813"/>
                    <a:pt x="0" y="787889"/>
                    <a:pt x="0" y="787889"/>
                  </a:cubicBezTo>
                  <a:lnTo>
                    <a:pt x="42262" y="966788"/>
                  </a:lnTo>
                  <a:cubicBezTo>
                    <a:pt x="42262" y="966788"/>
                    <a:pt x="1021394" y="625230"/>
                    <a:pt x="1938928" y="528638"/>
                  </a:cubicBezTo>
                  <a:cubicBezTo>
                    <a:pt x="2856471" y="432035"/>
                    <a:pt x="4045744" y="368789"/>
                    <a:pt x="4045744" y="368789"/>
                  </a:cubicBezTo>
                  <a:lnTo>
                    <a:pt x="436453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6097266" y="3544647"/>
              <a:ext cx="477316" cy="260842"/>
            </a:xfrm>
            <a:custGeom>
              <a:avLst/>
              <a:gdLst/>
              <a:ahLst/>
              <a:cxnLst/>
              <a:rect l="l" t="t" r="r" b="b"/>
              <a:pathLst>
                <a:path w="477316" h="260842" extrusionOk="0">
                  <a:moveTo>
                    <a:pt x="0" y="156696"/>
                  </a:moveTo>
                  <a:lnTo>
                    <a:pt x="440255" y="0"/>
                  </a:lnTo>
                  <a:lnTo>
                    <a:pt x="477317" y="104147"/>
                  </a:lnTo>
                  <a:lnTo>
                    <a:pt x="37072" y="260842"/>
                  </a:lnTo>
                  <a:lnTo>
                    <a:pt x="0" y="156696"/>
                  </a:ln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4566847" y="3527978"/>
              <a:ext cx="474697" cy="277510"/>
            </a:xfrm>
            <a:custGeom>
              <a:avLst/>
              <a:gdLst/>
              <a:ahLst/>
              <a:cxnLst/>
              <a:rect l="l" t="t" r="r" b="b"/>
              <a:pathLst>
                <a:path w="474697" h="277510" extrusionOk="0">
                  <a:moveTo>
                    <a:pt x="41405" y="0"/>
                  </a:moveTo>
                  <a:lnTo>
                    <a:pt x="474697" y="175012"/>
                  </a:lnTo>
                  <a:lnTo>
                    <a:pt x="433292" y="277511"/>
                  </a:lnTo>
                  <a:lnTo>
                    <a:pt x="0" y="102498"/>
                  </a:lnTo>
                  <a:lnTo>
                    <a:pt x="41405" y="0"/>
                  </a:ln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4" name="Google Shape;64;p2"/>
          <p:cNvSpPr/>
          <p:nvPr/>
        </p:nvSpPr>
        <p:spPr>
          <a:xfrm>
            <a:off x="3117566" y="713245"/>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1560764" y="847839"/>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460084" y="259178"/>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3903443" y="1022233"/>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333617" y="863776"/>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2890077" y="596755"/>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3405379" y="446779"/>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2405994" y="1176151"/>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1491803" y="270282"/>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399664" y="1211565"/>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1961744" y="748865"/>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2415470" y="145428"/>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333617" y="1809780"/>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1527529" y="153049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2865856" y="1277862"/>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2072401" y="1483109"/>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0" name="Google Shape;80;p2"/>
          <p:cNvGrpSpPr/>
          <p:nvPr/>
        </p:nvGrpSpPr>
        <p:grpSpPr>
          <a:xfrm>
            <a:off x="592035" y="609942"/>
            <a:ext cx="922913" cy="922267"/>
            <a:chOff x="547727" y="751994"/>
            <a:chExt cx="742070" cy="741551"/>
          </a:xfrm>
        </p:grpSpPr>
        <p:sp>
          <p:nvSpPr>
            <p:cNvPr id="81" name="Google Shape;81;p2"/>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2" name="Google Shape;82;p2"/>
            <p:cNvGrpSpPr/>
            <p:nvPr/>
          </p:nvGrpSpPr>
          <p:grpSpPr>
            <a:xfrm>
              <a:off x="547727" y="751994"/>
              <a:ext cx="738813" cy="739703"/>
              <a:chOff x="930287" y="964825"/>
              <a:chExt cx="1850735" cy="1852964"/>
            </a:xfrm>
          </p:grpSpPr>
          <p:sp>
            <p:nvSpPr>
              <p:cNvPr id="83" name="Google Shape;83;p2"/>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3" name="Google Shape;93;p2"/>
          <p:cNvGrpSpPr/>
          <p:nvPr/>
        </p:nvGrpSpPr>
        <p:grpSpPr>
          <a:xfrm>
            <a:off x="2333609" y="494663"/>
            <a:ext cx="528338" cy="511850"/>
            <a:chOff x="2333609" y="494663"/>
            <a:chExt cx="528338" cy="511850"/>
          </a:xfrm>
        </p:grpSpPr>
        <p:sp>
          <p:nvSpPr>
            <p:cNvPr id="94" name="Google Shape;94;p2"/>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5" name="Google Shape;95;p2"/>
            <p:cNvGrpSpPr/>
            <p:nvPr/>
          </p:nvGrpSpPr>
          <p:grpSpPr>
            <a:xfrm>
              <a:off x="2333609" y="494663"/>
              <a:ext cx="527222" cy="509016"/>
              <a:chOff x="5399436" y="323880"/>
              <a:chExt cx="1320697" cy="1275090"/>
            </a:xfrm>
          </p:grpSpPr>
          <p:sp>
            <p:nvSpPr>
              <p:cNvPr id="96" name="Google Shape;96;p2"/>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2"/>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2"/>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06" name="Google Shape;106;p2"/>
          <p:cNvSpPr/>
          <p:nvPr/>
        </p:nvSpPr>
        <p:spPr>
          <a:xfrm>
            <a:off x="986041" y="1691126"/>
            <a:ext cx="35483" cy="3548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6040237" y="1620152"/>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1979209" y="2022564"/>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3452206" y="1469622"/>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2612785" y="2401985"/>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2"/>
          <p:cNvSpPr/>
          <p:nvPr/>
        </p:nvSpPr>
        <p:spPr>
          <a:xfrm>
            <a:off x="3256288" y="1770683"/>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2"/>
          <p:cNvSpPr/>
          <p:nvPr/>
        </p:nvSpPr>
        <p:spPr>
          <a:xfrm>
            <a:off x="5812748" y="1503662"/>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6328050" y="1353686"/>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5328665" y="2083058"/>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4090519" y="1382173"/>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3322335" y="2118472"/>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4791429" y="1903714"/>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2"/>
          <p:cNvSpPr/>
          <p:nvPr/>
        </p:nvSpPr>
        <p:spPr>
          <a:xfrm>
            <a:off x="5050624" y="1299363"/>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2"/>
          <p:cNvSpPr/>
          <p:nvPr/>
        </p:nvSpPr>
        <p:spPr>
          <a:xfrm>
            <a:off x="3256288" y="2716687"/>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2"/>
          <p:cNvSpPr/>
          <p:nvPr/>
        </p:nvSpPr>
        <p:spPr>
          <a:xfrm>
            <a:off x="1022292" y="351660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2"/>
          <p:cNvSpPr/>
          <p:nvPr/>
        </p:nvSpPr>
        <p:spPr>
          <a:xfrm>
            <a:off x="5788527" y="2184769"/>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2"/>
          <p:cNvSpPr/>
          <p:nvPr/>
        </p:nvSpPr>
        <p:spPr>
          <a:xfrm>
            <a:off x="269368" y="4177095"/>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3" name="Google Shape;123;p2"/>
          <p:cNvGrpSpPr/>
          <p:nvPr/>
        </p:nvGrpSpPr>
        <p:grpSpPr>
          <a:xfrm rot="-648956">
            <a:off x="3707643" y="1861176"/>
            <a:ext cx="680221" cy="658992"/>
            <a:chOff x="2333609" y="494663"/>
            <a:chExt cx="528338" cy="511850"/>
          </a:xfrm>
        </p:grpSpPr>
        <p:sp>
          <p:nvSpPr>
            <p:cNvPr id="124" name="Google Shape;124;p2"/>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5" name="Google Shape;125;p2"/>
            <p:cNvGrpSpPr/>
            <p:nvPr/>
          </p:nvGrpSpPr>
          <p:grpSpPr>
            <a:xfrm>
              <a:off x="2333609" y="494663"/>
              <a:ext cx="527222" cy="509016"/>
              <a:chOff x="5399436" y="323880"/>
              <a:chExt cx="1320697" cy="1275090"/>
            </a:xfrm>
          </p:grpSpPr>
          <p:sp>
            <p:nvSpPr>
              <p:cNvPr id="126" name="Google Shape;126;p2"/>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2"/>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2"/>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2"/>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2"/>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2"/>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36" name="Google Shape;136;p2"/>
          <p:cNvSpPr/>
          <p:nvPr/>
        </p:nvSpPr>
        <p:spPr>
          <a:xfrm>
            <a:off x="4449542" y="662496"/>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2"/>
          <p:cNvSpPr/>
          <p:nvPr/>
        </p:nvSpPr>
        <p:spPr>
          <a:xfrm>
            <a:off x="5031369" y="329443"/>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2"/>
          <p:cNvSpPr/>
          <p:nvPr/>
        </p:nvSpPr>
        <p:spPr>
          <a:xfrm>
            <a:off x="5435220" y="1055318"/>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2"/>
          <p:cNvSpPr/>
          <p:nvPr/>
        </p:nvSpPr>
        <p:spPr>
          <a:xfrm>
            <a:off x="830136" y="2118851"/>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
          <p:cNvSpPr/>
          <p:nvPr/>
        </p:nvSpPr>
        <p:spPr>
          <a:xfrm>
            <a:off x="833060" y="2656783"/>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
          <p:cNvSpPr/>
          <p:nvPr/>
        </p:nvSpPr>
        <p:spPr>
          <a:xfrm>
            <a:off x="577065" y="3242974"/>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292477" y="2100570"/>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563604" y="2769186"/>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2023466" y="2870897"/>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2"/>
          <p:cNvSpPr/>
          <p:nvPr/>
        </p:nvSpPr>
        <p:spPr>
          <a:xfrm>
            <a:off x="1563604" y="3156427"/>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2"/>
          <p:cNvSpPr/>
          <p:nvPr/>
        </p:nvSpPr>
        <p:spPr>
          <a:xfrm>
            <a:off x="2609816" y="3062657"/>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2"/>
          <p:cNvSpPr/>
          <p:nvPr/>
        </p:nvSpPr>
        <p:spPr>
          <a:xfrm>
            <a:off x="2413898" y="3363718"/>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8" name="Google Shape;148;p2"/>
          <p:cNvGrpSpPr/>
          <p:nvPr/>
        </p:nvGrpSpPr>
        <p:grpSpPr>
          <a:xfrm>
            <a:off x="-320304" y="5465103"/>
            <a:ext cx="5079789" cy="2354851"/>
            <a:chOff x="594128" y="5356506"/>
            <a:chExt cx="5513719" cy="2615920"/>
          </a:xfrm>
        </p:grpSpPr>
        <p:sp>
          <p:nvSpPr>
            <p:cNvPr id="149" name="Google Shape;149;p2"/>
            <p:cNvSpPr/>
            <p:nvPr/>
          </p:nvSpPr>
          <p:spPr>
            <a:xfrm rot="-1840136" flipH="1">
              <a:off x="660520" y="6243206"/>
              <a:ext cx="977506" cy="528369"/>
            </a:xfrm>
            <a:custGeom>
              <a:avLst/>
              <a:gdLst/>
              <a:ahLst/>
              <a:cxnLst/>
              <a:rect l="l" t="t" r="r" b="b"/>
              <a:pathLst>
                <a:path w="977653" h="528448" extrusionOk="0">
                  <a:moveTo>
                    <a:pt x="163135" y="9213"/>
                  </a:moveTo>
                  <a:cubicBezTo>
                    <a:pt x="151953" y="17922"/>
                    <a:pt x="142558" y="33326"/>
                    <a:pt x="134373" y="57582"/>
                  </a:cubicBezTo>
                  <a:cubicBezTo>
                    <a:pt x="75675" y="231526"/>
                    <a:pt x="-85487" y="449970"/>
                    <a:pt x="57730" y="528448"/>
                  </a:cubicBezTo>
                  <a:lnTo>
                    <a:pt x="794795" y="528448"/>
                  </a:lnTo>
                  <a:lnTo>
                    <a:pt x="977653" y="420029"/>
                  </a:lnTo>
                  <a:lnTo>
                    <a:pt x="972910" y="387050"/>
                  </a:lnTo>
                  <a:cubicBezTo>
                    <a:pt x="949839" y="230131"/>
                    <a:pt x="917754" y="51136"/>
                    <a:pt x="857755" y="70427"/>
                  </a:cubicBezTo>
                  <a:cubicBezTo>
                    <a:pt x="407183" y="215296"/>
                    <a:pt x="241406" y="-51756"/>
                    <a:pt x="163135" y="9213"/>
                  </a:cubicBezTo>
                  <a:close/>
                </a:path>
              </a:pathLst>
            </a:custGeom>
            <a:gradFill>
              <a:gsLst>
                <a:gs pos="0">
                  <a:srgbClr val="F2F2F2"/>
                </a:gs>
                <a:gs pos="100000">
                  <a:srgbClr val="D8D8D8"/>
                </a:gs>
              </a:gsLst>
              <a:lin ang="8100019" scaled="0"/>
            </a:gradFill>
            <a:ln>
              <a:noFill/>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50" name="Google Shape;150;p2"/>
            <p:cNvSpPr/>
            <p:nvPr/>
          </p:nvSpPr>
          <p:spPr>
            <a:xfrm rot="2833555" flipH="1">
              <a:off x="4584938" y="6221844"/>
              <a:ext cx="1426681" cy="885509"/>
            </a:xfrm>
            <a:custGeom>
              <a:avLst/>
              <a:gdLst/>
              <a:ahLst/>
              <a:cxnLst/>
              <a:rect l="l" t="t" r="r" b="b"/>
              <a:pathLst>
                <a:path w="1424812" h="855612" extrusionOk="0">
                  <a:moveTo>
                    <a:pt x="1192987" y="38552"/>
                  </a:moveTo>
                  <a:cubicBezTo>
                    <a:pt x="1164436" y="7788"/>
                    <a:pt x="1132380" y="-6310"/>
                    <a:pt x="1096106" y="2671"/>
                  </a:cubicBezTo>
                  <a:cubicBezTo>
                    <a:pt x="629114" y="118291"/>
                    <a:pt x="288625" y="93016"/>
                    <a:pt x="37082" y="35315"/>
                  </a:cubicBezTo>
                  <a:lnTo>
                    <a:pt x="0" y="25601"/>
                  </a:lnTo>
                  <a:lnTo>
                    <a:pt x="767329" y="855612"/>
                  </a:lnTo>
                  <a:lnTo>
                    <a:pt x="1424812" y="855612"/>
                  </a:lnTo>
                  <a:cubicBezTo>
                    <a:pt x="1374613" y="618129"/>
                    <a:pt x="1316706" y="171861"/>
                    <a:pt x="1192987" y="38552"/>
                  </a:cubicBezTo>
                  <a:close/>
                </a:path>
              </a:pathLst>
            </a:custGeom>
            <a:gradFill>
              <a:gsLst>
                <a:gs pos="0">
                  <a:srgbClr val="F2F2F2"/>
                </a:gs>
                <a:gs pos="100000">
                  <a:srgbClr val="D8D8D8"/>
                </a:gs>
              </a:gsLst>
              <a:lin ang="8100019" scaled="0"/>
            </a:gradFill>
            <a:ln>
              <a:noFill/>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51" name="Google Shape;151;p2"/>
            <p:cNvSpPr/>
            <p:nvPr/>
          </p:nvSpPr>
          <p:spPr>
            <a:xfrm rot="-10030273" flipH="1">
              <a:off x="863867" y="5874443"/>
              <a:ext cx="4843658" cy="1580045"/>
            </a:xfrm>
            <a:custGeom>
              <a:avLst/>
              <a:gdLst/>
              <a:ahLst/>
              <a:cxnLst/>
              <a:rect l="l" t="t" r="r" b="b"/>
              <a:pathLst>
                <a:path w="4675990" h="1579941" extrusionOk="0">
                  <a:moveTo>
                    <a:pt x="2191766" y="1510386"/>
                  </a:moveTo>
                  <a:cubicBezTo>
                    <a:pt x="2414635" y="1555991"/>
                    <a:pt x="2645391" y="1579941"/>
                    <a:pt x="2881742" y="1579941"/>
                  </a:cubicBezTo>
                  <a:cubicBezTo>
                    <a:pt x="3472619" y="1579941"/>
                    <a:pt x="4028535" y="1430253"/>
                    <a:pt x="4513637" y="1166730"/>
                  </a:cubicBezTo>
                  <a:lnTo>
                    <a:pt x="4675990" y="1068098"/>
                  </a:lnTo>
                  <a:lnTo>
                    <a:pt x="0" y="0"/>
                  </a:lnTo>
                  <a:lnTo>
                    <a:pt x="42833" y="70504"/>
                  </a:lnTo>
                  <a:cubicBezTo>
                    <a:pt x="535030" y="799053"/>
                    <a:pt x="1300292" y="1327963"/>
                    <a:pt x="2191766" y="1510386"/>
                  </a:cubicBezTo>
                  <a:close/>
                </a:path>
              </a:pathLst>
            </a:custGeom>
            <a:gradFill>
              <a:gsLst>
                <a:gs pos="0">
                  <a:srgbClr val="F2F2F2"/>
                </a:gs>
                <a:gs pos="100000">
                  <a:srgbClr val="D8D8D8"/>
                </a:gs>
              </a:gsLst>
              <a:lin ang="8100019" scaled="0"/>
            </a:gra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52" name="Google Shape;152;p2"/>
            <p:cNvSpPr/>
            <p:nvPr/>
          </p:nvSpPr>
          <p:spPr>
            <a:xfrm rot="-10030273" flipH="1">
              <a:off x="4071001" y="6471235"/>
              <a:ext cx="588470" cy="492715"/>
            </a:xfrm>
            <a:custGeom>
              <a:avLst/>
              <a:gdLst/>
              <a:ahLst/>
              <a:cxnLst/>
              <a:rect l="l" t="t" r="r" b="b"/>
              <a:pathLst>
                <a:path w="568100" h="492683" extrusionOk="0">
                  <a:moveTo>
                    <a:pt x="226804" y="486912"/>
                  </a:moveTo>
                  <a:cubicBezTo>
                    <a:pt x="245295" y="490696"/>
                    <a:pt x="264441" y="492683"/>
                    <a:pt x="284050" y="492683"/>
                  </a:cubicBezTo>
                  <a:cubicBezTo>
                    <a:pt x="440926" y="492683"/>
                    <a:pt x="568100" y="365509"/>
                    <a:pt x="568100" y="208633"/>
                  </a:cubicBezTo>
                  <a:lnTo>
                    <a:pt x="546930" y="103773"/>
                  </a:lnTo>
                  <a:lnTo>
                    <a:pt x="92626" y="0"/>
                  </a:lnTo>
                  <a:lnTo>
                    <a:pt x="83197" y="7780"/>
                  </a:lnTo>
                  <a:cubicBezTo>
                    <a:pt x="31794" y="59183"/>
                    <a:pt x="0" y="130195"/>
                    <a:pt x="0" y="208633"/>
                  </a:cubicBezTo>
                  <a:cubicBezTo>
                    <a:pt x="0" y="345899"/>
                    <a:pt x="97368" y="460425"/>
                    <a:pt x="226804" y="486912"/>
                  </a:cubicBezTo>
                  <a:close/>
                </a:path>
              </a:pathLst>
            </a:custGeom>
            <a:gradFill>
              <a:gsLst>
                <a:gs pos="0">
                  <a:srgbClr val="F2F2F2"/>
                </a:gs>
                <a:gs pos="100000">
                  <a:srgbClr val="D8D8D8"/>
                </a:gs>
              </a:gsLst>
              <a:lin ang="8100019" scaled="0"/>
            </a:gradFill>
            <a:ln>
              <a:noFill/>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53" name="Google Shape;153;p2"/>
            <p:cNvSpPr/>
            <p:nvPr/>
          </p:nvSpPr>
          <p:spPr>
            <a:xfrm rot="-10027402" flipH="1">
              <a:off x="3594252" y="6463068"/>
              <a:ext cx="294814" cy="284628"/>
            </a:xfrm>
            <a:prstGeom prst="ellipse">
              <a:avLst/>
            </a:prstGeom>
            <a:gradFill>
              <a:gsLst>
                <a:gs pos="0">
                  <a:srgbClr val="F2F2F2"/>
                </a:gs>
                <a:gs pos="100000">
                  <a:srgbClr val="D8D8D8"/>
                </a:gs>
              </a:gsLst>
              <a:lin ang="8100019" scaled="0"/>
            </a:gradFill>
            <a:ln>
              <a:noFill/>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54" name="Google Shape;154;p2"/>
            <p:cNvSpPr/>
            <p:nvPr/>
          </p:nvSpPr>
          <p:spPr>
            <a:xfrm rot="-10030273" flipH="1">
              <a:off x="899017" y="6802340"/>
              <a:ext cx="524828" cy="171385"/>
            </a:xfrm>
            <a:custGeom>
              <a:avLst/>
              <a:gdLst/>
              <a:ahLst/>
              <a:cxnLst/>
              <a:rect l="l" t="t" r="r" b="b"/>
              <a:pathLst>
                <a:path w="506661" h="171374" extrusionOk="0">
                  <a:moveTo>
                    <a:pt x="237840" y="163798"/>
                  </a:moveTo>
                  <a:cubicBezTo>
                    <a:pt x="262115" y="168765"/>
                    <a:pt x="287248" y="171374"/>
                    <a:pt x="312991" y="171374"/>
                  </a:cubicBezTo>
                  <a:cubicBezTo>
                    <a:pt x="364477" y="171374"/>
                    <a:pt x="413526" y="160939"/>
                    <a:pt x="458138" y="142070"/>
                  </a:cubicBezTo>
                  <a:lnTo>
                    <a:pt x="506661" y="115733"/>
                  </a:lnTo>
                  <a:lnTo>
                    <a:pt x="0" y="0"/>
                  </a:lnTo>
                  <a:lnTo>
                    <a:pt x="3782" y="6969"/>
                  </a:lnTo>
                  <a:cubicBezTo>
                    <a:pt x="57392" y="86321"/>
                    <a:pt x="140743" y="143929"/>
                    <a:pt x="237840" y="163798"/>
                  </a:cubicBezTo>
                  <a:close/>
                </a:path>
              </a:pathLst>
            </a:custGeom>
            <a:gradFill>
              <a:gsLst>
                <a:gs pos="0">
                  <a:srgbClr val="F2F2F2"/>
                </a:gs>
                <a:gs pos="100000">
                  <a:srgbClr val="D8D8D8"/>
                </a:gs>
              </a:gsLst>
              <a:lin ang="8100019" scaled="0"/>
            </a:gradFill>
            <a:ln>
              <a:noFill/>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55" name="Google Shape;155;p2"/>
            <p:cNvSpPr/>
            <p:nvPr/>
          </p:nvSpPr>
          <p:spPr>
            <a:xfrm rot="-10030273" flipH="1">
              <a:off x="1776046" y="6678202"/>
              <a:ext cx="294884" cy="257783"/>
            </a:xfrm>
            <a:custGeom>
              <a:avLst/>
              <a:gdLst/>
              <a:ahLst/>
              <a:cxnLst/>
              <a:rect l="l" t="t" r="r" b="b"/>
              <a:pathLst>
                <a:path w="284676" h="257766" extrusionOk="0">
                  <a:moveTo>
                    <a:pt x="86934" y="246581"/>
                  </a:moveTo>
                  <a:cubicBezTo>
                    <a:pt x="103963" y="253783"/>
                    <a:pt x="122685" y="257766"/>
                    <a:pt x="142338" y="257766"/>
                  </a:cubicBezTo>
                  <a:cubicBezTo>
                    <a:pt x="220949" y="257766"/>
                    <a:pt x="284676" y="194039"/>
                    <a:pt x="284676" y="115428"/>
                  </a:cubicBezTo>
                  <a:cubicBezTo>
                    <a:pt x="284676" y="95775"/>
                    <a:pt x="280693" y="77053"/>
                    <a:pt x="273490" y="60024"/>
                  </a:cubicBezTo>
                  <a:lnTo>
                    <a:pt x="263862" y="45742"/>
                  </a:lnTo>
                  <a:lnTo>
                    <a:pt x="63611" y="0"/>
                  </a:lnTo>
                  <a:lnTo>
                    <a:pt x="41690" y="14780"/>
                  </a:lnTo>
                  <a:cubicBezTo>
                    <a:pt x="15932" y="40538"/>
                    <a:pt x="0" y="76123"/>
                    <a:pt x="0" y="115428"/>
                  </a:cubicBezTo>
                  <a:cubicBezTo>
                    <a:pt x="0" y="174386"/>
                    <a:pt x="35847" y="224972"/>
                    <a:pt x="86934" y="246581"/>
                  </a:cubicBezTo>
                  <a:close/>
                </a:path>
              </a:pathLst>
            </a:custGeom>
            <a:gradFill>
              <a:gsLst>
                <a:gs pos="0">
                  <a:srgbClr val="F2F2F2"/>
                </a:gs>
                <a:gs pos="100000">
                  <a:srgbClr val="D8D8D8"/>
                </a:gs>
              </a:gsLst>
              <a:lin ang="8100019" scaled="0"/>
            </a:gradFill>
            <a:ln>
              <a:noFill/>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grpSp>
        <p:nvGrpSpPr>
          <p:cNvPr id="156" name="Google Shape;156;p2"/>
          <p:cNvGrpSpPr/>
          <p:nvPr/>
        </p:nvGrpSpPr>
        <p:grpSpPr>
          <a:xfrm>
            <a:off x="5925" y="0"/>
            <a:ext cx="12180137" cy="6857999"/>
            <a:chOff x="11863" y="0"/>
            <a:chExt cx="12180137" cy="6857999"/>
          </a:xfrm>
        </p:grpSpPr>
        <p:pic>
          <p:nvPicPr>
            <p:cNvPr id="157" name="Google Shape;157;p2"/>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158" name="Google Shape;158;p2"/>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159" name="Google Shape;159;p2"/>
          <p:cNvSpPr txBox="1">
            <a:spLocks noGrp="1"/>
          </p:cNvSpPr>
          <p:nvPr>
            <p:ph type="subTitle" idx="1"/>
          </p:nvPr>
        </p:nvSpPr>
        <p:spPr>
          <a:xfrm>
            <a:off x="5525350" y="5212900"/>
            <a:ext cx="6279000" cy="586500"/>
          </a:xfrm>
          <a:prstGeom prst="rect">
            <a:avLst/>
          </a:prstGeom>
        </p:spPr>
        <p:txBody>
          <a:bodyPr spcFirstLastPara="1" wrap="square" lIns="121900" tIns="121900" rIns="121900" bIns="121900" anchor="ctr" anchorCtr="0">
            <a:noAutofit/>
          </a:bodyPr>
          <a:lstStyle>
            <a:lvl1pPr lvl="0" algn="ctr">
              <a:lnSpc>
                <a:spcPct val="100000"/>
              </a:lnSpc>
              <a:spcBef>
                <a:spcPts val="0"/>
              </a:spcBef>
              <a:spcAft>
                <a:spcPts val="0"/>
              </a:spcAft>
              <a:buSzPts val="1900"/>
              <a:buNone/>
              <a:defRPr/>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
        <p:nvSpPr>
          <p:cNvPr id="160" name="Google Shape;160;p2"/>
          <p:cNvSpPr txBox="1">
            <a:spLocks noGrp="1"/>
          </p:cNvSpPr>
          <p:nvPr>
            <p:ph type="title"/>
          </p:nvPr>
        </p:nvSpPr>
        <p:spPr>
          <a:xfrm>
            <a:off x="5525225" y="1464300"/>
            <a:ext cx="6279000" cy="3624600"/>
          </a:xfrm>
          <a:prstGeom prst="rect">
            <a:avLst/>
          </a:prstGeom>
        </p:spPr>
        <p:txBody>
          <a:bodyPr spcFirstLastPara="1" wrap="square" lIns="121900" tIns="121900" rIns="121900" bIns="121900" anchor="ctr" anchorCtr="0">
            <a:noAutofit/>
          </a:bodyPr>
          <a:lstStyle>
            <a:lvl1pPr marL="0" marR="0" lvl="0" indent="0" algn="ctr" rtl="0">
              <a:spcBef>
                <a:spcPts val="0"/>
              </a:spcBef>
              <a:spcAft>
                <a:spcPts val="0"/>
              </a:spcAft>
              <a:buClr>
                <a:schemeClr val="dk1"/>
              </a:buClr>
              <a:buSzPts val="9000"/>
              <a:buFont typeface="Aldrich"/>
              <a:buNone/>
              <a:defRPr sz="74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61" name="Google Shape;161;p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2 Title and text right 1">
  <p:cSld name="CUSTOM_16_1">
    <p:spTree>
      <p:nvGrpSpPr>
        <p:cNvPr id="1" name="Shape 2021"/>
        <p:cNvGrpSpPr/>
        <p:nvPr/>
      </p:nvGrpSpPr>
      <p:grpSpPr>
        <a:xfrm>
          <a:off x="0" y="0"/>
          <a:ext cx="0" cy="0"/>
          <a:chOff x="0" y="0"/>
          <a:chExt cx="0" cy="0"/>
        </a:xfrm>
      </p:grpSpPr>
      <p:sp>
        <p:nvSpPr>
          <p:cNvPr id="2022" name="Google Shape;2022;p15"/>
          <p:cNvSpPr/>
          <p:nvPr/>
        </p:nvSpPr>
        <p:spPr>
          <a:xfrm>
            <a:off x="0" y="4920350"/>
            <a:ext cx="12192000" cy="1936957"/>
          </a:xfrm>
          <a:custGeom>
            <a:avLst/>
            <a:gdLst/>
            <a:ahLst/>
            <a:cxnLst/>
            <a:rect l="l" t="t" r="r" b="b"/>
            <a:pathLst>
              <a:path w="12192000" h="2827675" extrusionOk="0">
                <a:moveTo>
                  <a:pt x="0" y="2118215"/>
                </a:moveTo>
                <a:cubicBezTo>
                  <a:pt x="0" y="2118215"/>
                  <a:pt x="1461049" y="754549"/>
                  <a:pt x="2895076" y="745015"/>
                </a:cubicBezTo>
                <a:cubicBezTo>
                  <a:pt x="4342600" y="735395"/>
                  <a:pt x="5116107" y="1570432"/>
                  <a:pt x="6575555" y="1441026"/>
                </a:cubicBezTo>
                <a:cubicBezTo>
                  <a:pt x="8460295" y="1273910"/>
                  <a:pt x="10191845" y="-585371"/>
                  <a:pt x="12192000" y="186983"/>
                </a:cubicBezTo>
                <a:lnTo>
                  <a:pt x="12192000" y="2827675"/>
                </a:lnTo>
                <a:lnTo>
                  <a:pt x="0" y="2827675"/>
                </a:lnTo>
                <a:lnTo>
                  <a:pt x="0" y="2118215"/>
                </a:lnTo>
                <a:close/>
              </a:path>
            </a:pathLst>
          </a:custGeom>
          <a:solidFill>
            <a:srgbClr val="C1E17C"/>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3" name="Google Shape;2023;p15"/>
          <p:cNvSpPr/>
          <p:nvPr/>
        </p:nvSpPr>
        <p:spPr>
          <a:xfrm>
            <a:off x="0" y="5344897"/>
            <a:ext cx="12192000" cy="1511796"/>
          </a:xfrm>
          <a:custGeom>
            <a:avLst/>
            <a:gdLst/>
            <a:ahLst/>
            <a:cxnLst/>
            <a:rect l="l" t="t" r="r" b="b"/>
            <a:pathLst>
              <a:path w="12192000" h="2640692" extrusionOk="0">
                <a:moveTo>
                  <a:pt x="0" y="782593"/>
                </a:moveTo>
                <a:lnTo>
                  <a:pt x="0" y="2640692"/>
                </a:lnTo>
                <a:lnTo>
                  <a:pt x="12192000" y="2640692"/>
                </a:lnTo>
                <a:lnTo>
                  <a:pt x="12192000" y="0"/>
                </a:lnTo>
                <a:cubicBezTo>
                  <a:pt x="12192000" y="0"/>
                  <a:pt x="10465689" y="1763982"/>
                  <a:pt x="9257652" y="1708204"/>
                </a:cubicBezTo>
                <a:cubicBezTo>
                  <a:pt x="7928667" y="1646844"/>
                  <a:pt x="7578852" y="529857"/>
                  <a:pt x="6092667" y="499463"/>
                </a:cubicBezTo>
                <a:cubicBezTo>
                  <a:pt x="4859912" y="474250"/>
                  <a:pt x="4599251" y="1300001"/>
                  <a:pt x="3899745" y="1430236"/>
                </a:cubicBezTo>
                <a:cubicBezTo>
                  <a:pt x="2895076" y="1617278"/>
                  <a:pt x="2370087" y="687039"/>
                  <a:pt x="1113949" y="728977"/>
                </a:cubicBezTo>
                <a:cubicBezTo>
                  <a:pt x="173408" y="760381"/>
                  <a:pt x="0" y="782593"/>
                  <a:pt x="0" y="782593"/>
                </a:cubicBezTo>
                <a:close/>
              </a:path>
            </a:pathLst>
          </a:custGeom>
          <a:solidFill>
            <a:srgbClr val="8CAD4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24" name="Google Shape;2024;p15"/>
          <p:cNvGrpSpPr/>
          <p:nvPr/>
        </p:nvGrpSpPr>
        <p:grpSpPr>
          <a:xfrm>
            <a:off x="3956660" y="4789118"/>
            <a:ext cx="503570" cy="1073156"/>
            <a:chOff x="2555865" y="2377292"/>
            <a:chExt cx="1744266" cy="3717201"/>
          </a:xfrm>
        </p:grpSpPr>
        <p:grpSp>
          <p:nvGrpSpPr>
            <p:cNvPr id="2025" name="Google Shape;2025;p15"/>
            <p:cNvGrpSpPr/>
            <p:nvPr/>
          </p:nvGrpSpPr>
          <p:grpSpPr>
            <a:xfrm>
              <a:off x="3257416" y="4192424"/>
              <a:ext cx="770461" cy="455976"/>
              <a:chOff x="3257416" y="4192424"/>
              <a:chExt cx="770461" cy="455976"/>
            </a:xfrm>
          </p:grpSpPr>
          <p:sp>
            <p:nvSpPr>
              <p:cNvPr id="2026" name="Google Shape;2026;p15"/>
              <p:cNvSpPr/>
              <p:nvPr/>
            </p:nvSpPr>
            <p:spPr>
              <a:xfrm rot="-754480">
                <a:off x="3286805" y="4266406"/>
                <a:ext cx="713573" cy="308011"/>
              </a:xfrm>
              <a:custGeom>
                <a:avLst/>
                <a:gdLst/>
                <a:ahLst/>
                <a:cxnLst/>
                <a:rect l="l" t="t" r="r" b="b"/>
                <a:pathLst>
                  <a:path w="526621" h="227314" extrusionOk="0">
                    <a:moveTo>
                      <a:pt x="162880" y="0"/>
                    </a:moveTo>
                    <a:lnTo>
                      <a:pt x="165116" y="1207"/>
                    </a:lnTo>
                    <a:lnTo>
                      <a:pt x="167850" y="0"/>
                    </a:lnTo>
                    <a:lnTo>
                      <a:pt x="167486" y="2487"/>
                    </a:lnTo>
                    <a:lnTo>
                      <a:pt x="383641" y="119205"/>
                    </a:lnTo>
                    <a:lnTo>
                      <a:pt x="526621" y="38519"/>
                    </a:lnTo>
                    <a:lnTo>
                      <a:pt x="406967" y="227314"/>
                    </a:lnTo>
                    <a:lnTo>
                      <a:pt x="134219" y="196005"/>
                    </a:lnTo>
                    <a:lnTo>
                      <a:pt x="134783" y="192147"/>
                    </a:lnTo>
                    <a:lnTo>
                      <a:pt x="0" y="74123"/>
                    </a:lnTo>
                    <a:lnTo>
                      <a:pt x="162537" y="2346"/>
                    </a:lnTo>
                    <a:close/>
                  </a:path>
                </a:pathLst>
              </a:custGeom>
              <a:solidFill>
                <a:srgbClr val="0D4426"/>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7" name="Google Shape;2027;p15"/>
              <p:cNvSpPr/>
              <p:nvPr/>
            </p:nvSpPr>
            <p:spPr>
              <a:xfrm rot="-754480">
                <a:off x="3283601" y="4320820"/>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8" name="Google Shape;2028;p15"/>
              <p:cNvSpPr/>
              <p:nvPr/>
            </p:nvSpPr>
            <p:spPr>
              <a:xfrm rot="-754480">
                <a:off x="3470701" y="4263763"/>
                <a:ext cx="369573" cy="308011"/>
              </a:xfrm>
              <a:custGeom>
                <a:avLst/>
                <a:gdLst/>
                <a:ahLst/>
                <a:cxnLst/>
                <a:rect l="l" t="t" r="r" b="b"/>
                <a:pathLst>
                  <a:path w="272747" h="227314" extrusionOk="0">
                    <a:moveTo>
                      <a:pt x="28651" y="0"/>
                    </a:moveTo>
                    <a:lnTo>
                      <a:pt x="249421" y="119215"/>
                    </a:lnTo>
                    <a:lnTo>
                      <a:pt x="272748" y="227314"/>
                    </a:lnTo>
                    <a:lnTo>
                      <a:pt x="0" y="196015"/>
                    </a:lnTo>
                    <a:lnTo>
                      <a:pt x="28651"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9" name="Google Shape;2029;p15"/>
              <p:cNvSpPr/>
              <p:nvPr/>
            </p:nvSpPr>
            <p:spPr>
              <a:xfrm rot="-754480">
                <a:off x="3808557" y="4260911"/>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0" name="Google Shape;2030;p15"/>
              <p:cNvSpPr/>
              <p:nvPr/>
            </p:nvSpPr>
            <p:spPr>
              <a:xfrm rot="-754480">
                <a:off x="3283687" y="4320883"/>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15"/>
              <p:cNvSpPr/>
              <p:nvPr/>
            </p:nvSpPr>
            <p:spPr>
              <a:xfrm rot="-754480">
                <a:off x="3808618" y="4260986"/>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32" name="Google Shape;2032;p15"/>
            <p:cNvSpPr/>
            <p:nvPr/>
          </p:nvSpPr>
          <p:spPr>
            <a:xfrm rot="-754480">
              <a:off x="2586228" y="4938054"/>
              <a:ext cx="660187" cy="309857"/>
            </a:xfrm>
            <a:custGeom>
              <a:avLst/>
              <a:gdLst/>
              <a:ahLst/>
              <a:cxnLst/>
              <a:rect l="l" t="t" r="r" b="b"/>
              <a:pathLst>
                <a:path w="487222" h="228676" extrusionOk="0">
                  <a:moveTo>
                    <a:pt x="278987" y="0"/>
                  </a:moveTo>
                  <a:lnTo>
                    <a:pt x="432616" y="127207"/>
                  </a:lnTo>
                  <a:lnTo>
                    <a:pt x="487222" y="228676"/>
                  </a:lnTo>
                  <a:lnTo>
                    <a:pt x="366912" y="159144"/>
                  </a:lnTo>
                  <a:lnTo>
                    <a:pt x="137579" y="181899"/>
                  </a:lnTo>
                  <a:lnTo>
                    <a:pt x="0" y="11916"/>
                  </a:lnTo>
                  <a:lnTo>
                    <a:pt x="95393" y="54473"/>
                  </a:lnTo>
                  <a:close/>
                </a:path>
              </a:pathLst>
            </a:custGeom>
            <a:solidFill>
              <a:srgbClr val="096B4A"/>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15"/>
            <p:cNvSpPr/>
            <p:nvPr/>
          </p:nvSpPr>
          <p:spPr>
            <a:xfrm rot="-754480">
              <a:off x="3084528" y="5058916"/>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15"/>
            <p:cNvSpPr/>
            <p:nvPr/>
          </p:nvSpPr>
          <p:spPr>
            <a:xfrm rot="-754480">
              <a:off x="2700542" y="4938824"/>
              <a:ext cx="456938" cy="246472"/>
            </a:xfrm>
            <a:custGeom>
              <a:avLst/>
              <a:gdLst/>
              <a:ahLst/>
              <a:cxnLst/>
              <a:rect l="l" t="t" r="r" b="b"/>
              <a:pathLst>
                <a:path w="337223" h="181898" extrusionOk="0">
                  <a:moveTo>
                    <a:pt x="337223" y="127206"/>
                  </a:moveTo>
                  <a:lnTo>
                    <a:pt x="183595" y="0"/>
                  </a:lnTo>
                  <a:lnTo>
                    <a:pt x="0" y="54473"/>
                  </a:lnTo>
                  <a:lnTo>
                    <a:pt x="42186" y="181899"/>
                  </a:lnTo>
                  <a:lnTo>
                    <a:pt x="271519" y="159144"/>
                  </a:lnTo>
                  <a:lnTo>
                    <a:pt x="337223" y="12720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15"/>
            <p:cNvSpPr/>
            <p:nvPr/>
          </p:nvSpPr>
          <p:spPr>
            <a:xfrm rot="-754480">
              <a:off x="2581373" y="5009500"/>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15"/>
            <p:cNvSpPr/>
            <p:nvPr/>
          </p:nvSpPr>
          <p:spPr>
            <a:xfrm rot="-754480">
              <a:off x="2944656" y="3488398"/>
              <a:ext cx="992889" cy="2528337"/>
            </a:xfrm>
            <a:custGeom>
              <a:avLst/>
              <a:gdLst/>
              <a:ahLst/>
              <a:cxnLst/>
              <a:rect l="l" t="t" r="r" b="b"/>
              <a:pathLst>
                <a:path w="732758" h="1865928" extrusionOk="0">
                  <a:moveTo>
                    <a:pt x="242468" y="0"/>
                  </a:moveTo>
                  <a:cubicBezTo>
                    <a:pt x="242468" y="0"/>
                    <a:pt x="239982" y="109681"/>
                    <a:pt x="268338" y="194072"/>
                  </a:cubicBezTo>
                  <a:cubicBezTo>
                    <a:pt x="296694" y="278454"/>
                    <a:pt x="355892" y="337547"/>
                    <a:pt x="355892" y="337547"/>
                  </a:cubicBezTo>
                  <a:cubicBezTo>
                    <a:pt x="355892" y="337547"/>
                    <a:pt x="282121" y="527247"/>
                    <a:pt x="182203" y="907675"/>
                  </a:cubicBezTo>
                  <a:cubicBezTo>
                    <a:pt x="82277" y="1288104"/>
                    <a:pt x="0" y="1862366"/>
                    <a:pt x="0" y="1862366"/>
                  </a:cubicBezTo>
                  <a:lnTo>
                    <a:pt x="50168" y="1865929"/>
                  </a:lnTo>
                  <a:cubicBezTo>
                    <a:pt x="50168" y="1865929"/>
                    <a:pt x="166535" y="1313822"/>
                    <a:pt x="264880" y="938384"/>
                  </a:cubicBezTo>
                  <a:cubicBezTo>
                    <a:pt x="363226" y="562956"/>
                    <a:pt x="443550" y="364189"/>
                    <a:pt x="443550" y="364189"/>
                  </a:cubicBezTo>
                  <a:cubicBezTo>
                    <a:pt x="443550" y="364189"/>
                    <a:pt x="535924" y="349387"/>
                    <a:pt x="608219" y="303067"/>
                  </a:cubicBezTo>
                  <a:cubicBezTo>
                    <a:pt x="680523" y="256737"/>
                    <a:pt x="732758" y="178899"/>
                    <a:pt x="732758" y="178899"/>
                  </a:cubicBezTo>
                  <a:lnTo>
                    <a:pt x="242468" y="0"/>
                  </a:lnTo>
                  <a:close/>
                </a:path>
              </a:pathLst>
            </a:custGeom>
            <a:solidFill>
              <a:schemeClr val="accent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15"/>
            <p:cNvSpPr/>
            <p:nvPr/>
          </p:nvSpPr>
          <p:spPr>
            <a:xfrm rot="-754480">
              <a:off x="2626749" y="3214663"/>
              <a:ext cx="1455195" cy="811501"/>
            </a:xfrm>
            <a:custGeom>
              <a:avLst/>
              <a:gdLst/>
              <a:ahLst/>
              <a:cxnLst/>
              <a:rect l="l" t="t" r="r" b="b"/>
              <a:pathLst>
                <a:path w="1073943" h="598893" extrusionOk="0">
                  <a:moveTo>
                    <a:pt x="632517" y="0"/>
                  </a:moveTo>
                  <a:lnTo>
                    <a:pt x="218475" y="157467"/>
                  </a:lnTo>
                  <a:lnTo>
                    <a:pt x="0" y="17269"/>
                  </a:lnTo>
                  <a:lnTo>
                    <a:pt x="145256" y="288131"/>
                  </a:lnTo>
                  <a:lnTo>
                    <a:pt x="505120" y="351539"/>
                  </a:lnTo>
                  <a:lnTo>
                    <a:pt x="822713" y="598894"/>
                  </a:lnTo>
                  <a:lnTo>
                    <a:pt x="1073944" y="531619"/>
                  </a:lnTo>
                  <a:lnTo>
                    <a:pt x="848611" y="449466"/>
                  </a:lnTo>
                  <a:lnTo>
                    <a:pt x="632517" y="0"/>
                  </a:lnTo>
                  <a:close/>
                </a:path>
              </a:pathLst>
            </a:cu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15"/>
            <p:cNvSpPr/>
            <p:nvPr/>
          </p:nvSpPr>
          <p:spPr>
            <a:xfrm rot="-754480">
              <a:off x="3296075" y="3140163"/>
              <a:ext cx="770653" cy="811373"/>
            </a:xfrm>
            <a:custGeom>
              <a:avLst/>
              <a:gdLst/>
              <a:ahLst/>
              <a:cxnLst/>
              <a:rect l="l" t="t" r="r" b="b"/>
              <a:pathLst>
                <a:path w="568747" h="598798" extrusionOk="0">
                  <a:moveTo>
                    <a:pt x="127511" y="0"/>
                  </a:moveTo>
                  <a:lnTo>
                    <a:pt x="343633" y="449237"/>
                  </a:lnTo>
                  <a:lnTo>
                    <a:pt x="568747" y="531390"/>
                  </a:lnTo>
                  <a:lnTo>
                    <a:pt x="317592" y="598799"/>
                  </a:lnTo>
                  <a:lnTo>
                    <a:pt x="0" y="351425"/>
                  </a:lnTo>
                  <a:lnTo>
                    <a:pt x="127511" y="0"/>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039" name="Google Shape;2039;p15"/>
            <p:cNvSpPr/>
            <p:nvPr/>
          </p:nvSpPr>
          <p:spPr>
            <a:xfrm rot="-754480">
              <a:off x="3139524" y="24338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0" name="Google Shape;2040;p15"/>
            <p:cNvSpPr/>
            <p:nvPr/>
          </p:nvSpPr>
          <p:spPr>
            <a:xfrm rot="-754480">
              <a:off x="2601876" y="3287981"/>
              <a:ext cx="857023" cy="476180"/>
            </a:xfrm>
            <a:custGeom>
              <a:avLst/>
              <a:gdLst/>
              <a:ahLst/>
              <a:cxnLst/>
              <a:rect l="l" t="t" r="r" b="b"/>
              <a:pathLst>
                <a:path w="632488" h="351424" extrusionOk="0">
                  <a:moveTo>
                    <a:pt x="632488" y="0"/>
                  </a:moveTo>
                  <a:lnTo>
                    <a:pt x="218456" y="157315"/>
                  </a:lnTo>
                  <a:lnTo>
                    <a:pt x="0" y="17193"/>
                  </a:lnTo>
                  <a:lnTo>
                    <a:pt x="145199" y="287884"/>
                  </a:lnTo>
                  <a:lnTo>
                    <a:pt x="504977" y="351425"/>
                  </a:lnTo>
                  <a:lnTo>
                    <a:pt x="632488" y="0"/>
                  </a:lnTo>
                  <a:close/>
                </a:path>
              </a:pathLst>
            </a:custGeom>
            <a:solidFill>
              <a:srgbClr val="000000">
                <a:alpha val="2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1" name="Google Shape;2041;p15"/>
            <p:cNvSpPr/>
            <p:nvPr/>
          </p:nvSpPr>
          <p:spPr>
            <a:xfrm rot="-754480">
              <a:off x="3139749" y="24341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rgbClr val="000000">
                <a:alpha val="2353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15"/>
            <p:cNvSpPr/>
            <p:nvPr/>
          </p:nvSpPr>
          <p:spPr>
            <a:xfrm rot="-754480">
              <a:off x="3101524" y="2502627"/>
              <a:ext cx="1010119" cy="993247"/>
            </a:xfrm>
            <a:custGeom>
              <a:avLst/>
              <a:gdLst/>
              <a:ahLst/>
              <a:cxnLst/>
              <a:rect l="l" t="t" r="r" b="b"/>
              <a:pathLst>
                <a:path w="745474" h="733022" extrusionOk="0">
                  <a:moveTo>
                    <a:pt x="745474" y="12727"/>
                  </a:moveTo>
                  <a:cubicBezTo>
                    <a:pt x="745474" y="12727"/>
                    <a:pt x="631488" y="51342"/>
                    <a:pt x="573053" y="144239"/>
                  </a:cubicBezTo>
                  <a:cubicBezTo>
                    <a:pt x="439321" y="356847"/>
                    <a:pt x="542277" y="421626"/>
                    <a:pt x="474307" y="556424"/>
                  </a:cubicBezTo>
                  <a:cubicBezTo>
                    <a:pt x="416623" y="670800"/>
                    <a:pt x="231353" y="826201"/>
                    <a:pt x="54978" y="661113"/>
                  </a:cubicBezTo>
                  <a:cubicBezTo>
                    <a:pt x="-81182" y="533669"/>
                    <a:pt x="60693" y="296077"/>
                    <a:pt x="207968" y="165766"/>
                  </a:cubicBezTo>
                  <a:cubicBezTo>
                    <a:pt x="469297" y="-65463"/>
                    <a:pt x="745474" y="12727"/>
                    <a:pt x="745474" y="12727"/>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15"/>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chemeClr val="accent4"/>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15"/>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rgbClr val="000000">
                <a:alpha val="1500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045" name="Google Shape;2045;p15"/>
            <p:cNvSpPr/>
            <p:nvPr/>
          </p:nvSpPr>
          <p:spPr>
            <a:xfrm rot="-754480">
              <a:off x="3143404"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15"/>
            <p:cNvSpPr/>
            <p:nvPr/>
          </p:nvSpPr>
          <p:spPr>
            <a:xfrm rot="-754480">
              <a:off x="3084590" y="5058941"/>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047" name="Google Shape;2047;p15"/>
            <p:cNvSpPr/>
            <p:nvPr/>
          </p:nvSpPr>
          <p:spPr>
            <a:xfrm rot="-754480">
              <a:off x="2581423" y="5012525"/>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048" name="Google Shape;2048;p15"/>
            <p:cNvSpPr/>
            <p:nvPr/>
          </p:nvSpPr>
          <p:spPr>
            <a:xfrm rot="-754480">
              <a:off x="3157442"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rgbClr val="000000">
                <a:alpha val="625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grpSp>
        <p:nvGrpSpPr>
          <p:cNvPr id="2049" name="Google Shape;2049;p15"/>
          <p:cNvGrpSpPr/>
          <p:nvPr/>
        </p:nvGrpSpPr>
        <p:grpSpPr>
          <a:xfrm>
            <a:off x="557784" y="3934131"/>
            <a:ext cx="1840800" cy="2060896"/>
            <a:chOff x="52211" y="1162777"/>
            <a:chExt cx="2728323" cy="3054537"/>
          </a:xfrm>
        </p:grpSpPr>
        <p:sp>
          <p:nvSpPr>
            <p:cNvPr id="2050" name="Google Shape;2050;p15"/>
            <p:cNvSpPr/>
            <p:nvPr/>
          </p:nvSpPr>
          <p:spPr>
            <a:xfrm>
              <a:off x="53929" y="1162777"/>
              <a:ext cx="2726605" cy="3054531"/>
            </a:xfrm>
            <a:custGeom>
              <a:avLst/>
              <a:gdLst/>
              <a:ahLst/>
              <a:cxnLst/>
              <a:rect l="l" t="t" r="r" b="b"/>
              <a:pathLst>
                <a:path w="2726605" h="3054531" extrusionOk="0">
                  <a:moveTo>
                    <a:pt x="1513654" y="0"/>
                  </a:moveTo>
                  <a:cubicBezTo>
                    <a:pt x="1513654" y="0"/>
                    <a:pt x="1485231" y="64684"/>
                    <a:pt x="1456799" y="150314"/>
                  </a:cubicBezTo>
                  <a:cubicBezTo>
                    <a:pt x="1428376" y="235991"/>
                    <a:pt x="1399983" y="342395"/>
                    <a:pt x="1400249" y="425348"/>
                  </a:cubicBezTo>
                  <a:cubicBezTo>
                    <a:pt x="1400278" y="432949"/>
                    <a:pt x="1401135" y="441512"/>
                    <a:pt x="1401440" y="449466"/>
                  </a:cubicBezTo>
                  <a:cubicBezTo>
                    <a:pt x="1407707" y="615020"/>
                    <a:pt x="1470201" y="848020"/>
                    <a:pt x="1470201" y="848020"/>
                  </a:cubicBezTo>
                  <a:cubicBezTo>
                    <a:pt x="1470201" y="848020"/>
                    <a:pt x="1432044" y="861060"/>
                    <a:pt x="1329707" y="1010545"/>
                  </a:cubicBezTo>
                  <a:cubicBezTo>
                    <a:pt x="1227370" y="1160021"/>
                    <a:pt x="1142179" y="1424588"/>
                    <a:pt x="1142179" y="1424588"/>
                  </a:cubicBezTo>
                  <a:lnTo>
                    <a:pt x="1254993" y="1306116"/>
                  </a:lnTo>
                  <a:lnTo>
                    <a:pt x="1239810" y="1397794"/>
                  </a:lnTo>
                  <a:cubicBezTo>
                    <a:pt x="1239810" y="1397794"/>
                    <a:pt x="1286568" y="1381182"/>
                    <a:pt x="1429119" y="1400470"/>
                  </a:cubicBezTo>
                  <a:cubicBezTo>
                    <a:pt x="1525808" y="1413558"/>
                    <a:pt x="1633764" y="1436227"/>
                    <a:pt x="1756246" y="1444228"/>
                  </a:cubicBezTo>
                  <a:cubicBezTo>
                    <a:pt x="1681923" y="1613221"/>
                    <a:pt x="1597683" y="1816922"/>
                    <a:pt x="1517826" y="2052047"/>
                  </a:cubicBezTo>
                  <a:cubicBezTo>
                    <a:pt x="1512187" y="2068630"/>
                    <a:pt x="1509463" y="2082927"/>
                    <a:pt x="1504729" y="2098777"/>
                  </a:cubicBezTo>
                  <a:lnTo>
                    <a:pt x="1334470" y="2052047"/>
                  </a:lnTo>
                  <a:cubicBezTo>
                    <a:pt x="1334470" y="2052047"/>
                    <a:pt x="1233133" y="2207819"/>
                    <a:pt x="1219865" y="2307136"/>
                  </a:cubicBezTo>
                  <a:cubicBezTo>
                    <a:pt x="1201605" y="2443886"/>
                    <a:pt x="1351510" y="2602821"/>
                    <a:pt x="1519607" y="2693489"/>
                  </a:cubicBezTo>
                  <a:cubicBezTo>
                    <a:pt x="1419366" y="2694975"/>
                    <a:pt x="1315791" y="2694385"/>
                    <a:pt x="1218084" y="2686650"/>
                  </a:cubicBezTo>
                  <a:cubicBezTo>
                    <a:pt x="1039461" y="2672515"/>
                    <a:pt x="896739" y="2638825"/>
                    <a:pt x="801365" y="2611641"/>
                  </a:cubicBezTo>
                  <a:cubicBezTo>
                    <a:pt x="791859" y="2567292"/>
                    <a:pt x="782381" y="2522392"/>
                    <a:pt x="774571" y="2472338"/>
                  </a:cubicBezTo>
                  <a:cubicBezTo>
                    <a:pt x="765598" y="2414778"/>
                    <a:pt x="758740" y="2353066"/>
                    <a:pt x="753445" y="2289572"/>
                  </a:cubicBezTo>
                  <a:cubicBezTo>
                    <a:pt x="753378" y="2288801"/>
                    <a:pt x="753511" y="2287972"/>
                    <a:pt x="753445" y="2287191"/>
                  </a:cubicBezTo>
                  <a:cubicBezTo>
                    <a:pt x="749730" y="2242214"/>
                    <a:pt x="746301" y="2197084"/>
                    <a:pt x="745110" y="2149678"/>
                  </a:cubicBezTo>
                  <a:cubicBezTo>
                    <a:pt x="743824" y="2098634"/>
                    <a:pt x="744891" y="2045856"/>
                    <a:pt x="747187" y="1992516"/>
                  </a:cubicBezTo>
                  <a:cubicBezTo>
                    <a:pt x="747206" y="1992106"/>
                    <a:pt x="747177" y="1991725"/>
                    <a:pt x="747187" y="1991325"/>
                  </a:cubicBezTo>
                  <a:cubicBezTo>
                    <a:pt x="747701" y="1979619"/>
                    <a:pt x="748272" y="1967989"/>
                    <a:pt x="748977" y="1956197"/>
                  </a:cubicBezTo>
                  <a:cubicBezTo>
                    <a:pt x="749015" y="1955606"/>
                    <a:pt x="749244" y="1955006"/>
                    <a:pt x="749273" y="1954416"/>
                  </a:cubicBezTo>
                  <a:cubicBezTo>
                    <a:pt x="752587" y="1899609"/>
                    <a:pt x="757131" y="1844221"/>
                    <a:pt x="765046" y="1787728"/>
                  </a:cubicBezTo>
                  <a:cubicBezTo>
                    <a:pt x="771571" y="1741189"/>
                    <a:pt x="780391" y="1695402"/>
                    <a:pt x="790049" y="1649911"/>
                  </a:cubicBezTo>
                  <a:cubicBezTo>
                    <a:pt x="791373" y="1643615"/>
                    <a:pt x="792278" y="1637148"/>
                    <a:pt x="793621" y="1630861"/>
                  </a:cubicBezTo>
                  <a:cubicBezTo>
                    <a:pt x="793649" y="1630766"/>
                    <a:pt x="793602" y="1630652"/>
                    <a:pt x="793621" y="1630566"/>
                  </a:cubicBezTo>
                  <a:cubicBezTo>
                    <a:pt x="796316" y="1618079"/>
                    <a:pt x="799403" y="1606020"/>
                    <a:pt x="802260" y="1593656"/>
                  </a:cubicBezTo>
                  <a:cubicBezTo>
                    <a:pt x="802651" y="1591970"/>
                    <a:pt x="803060" y="1590266"/>
                    <a:pt x="803451" y="1588589"/>
                  </a:cubicBezTo>
                  <a:cubicBezTo>
                    <a:pt x="891776" y="1210828"/>
                    <a:pt x="1054901" y="894045"/>
                    <a:pt x="1058245" y="887616"/>
                  </a:cubicBezTo>
                  <a:cubicBezTo>
                    <a:pt x="1058273" y="887549"/>
                    <a:pt x="1059435" y="884939"/>
                    <a:pt x="1059435" y="884930"/>
                  </a:cubicBezTo>
                  <a:cubicBezTo>
                    <a:pt x="1059435" y="884930"/>
                    <a:pt x="1050853" y="753542"/>
                    <a:pt x="984426" y="621506"/>
                  </a:cubicBezTo>
                  <a:cubicBezTo>
                    <a:pt x="984388" y="621430"/>
                    <a:pt x="984464" y="621287"/>
                    <a:pt x="984426" y="621211"/>
                  </a:cubicBezTo>
                  <a:cubicBezTo>
                    <a:pt x="973367" y="599265"/>
                    <a:pt x="960508" y="577396"/>
                    <a:pt x="946021" y="556022"/>
                  </a:cubicBezTo>
                  <a:cubicBezTo>
                    <a:pt x="945983" y="555965"/>
                    <a:pt x="946069" y="555793"/>
                    <a:pt x="946021" y="555727"/>
                  </a:cubicBezTo>
                  <a:cubicBezTo>
                    <a:pt x="931486" y="534286"/>
                    <a:pt x="915065" y="513464"/>
                    <a:pt x="896615" y="493814"/>
                  </a:cubicBezTo>
                  <a:cubicBezTo>
                    <a:pt x="878165" y="474155"/>
                    <a:pt x="856343" y="454114"/>
                    <a:pt x="832321" y="433988"/>
                  </a:cubicBezTo>
                  <a:cubicBezTo>
                    <a:pt x="760226" y="373599"/>
                    <a:pt x="668224" y="312982"/>
                    <a:pt x="586452" y="263423"/>
                  </a:cubicBezTo>
                  <a:cubicBezTo>
                    <a:pt x="477429" y="197358"/>
                    <a:pt x="386722" y="150914"/>
                    <a:pt x="386732" y="150914"/>
                  </a:cubicBezTo>
                  <a:cubicBezTo>
                    <a:pt x="386732" y="150914"/>
                    <a:pt x="500051" y="309924"/>
                    <a:pt x="573955" y="454523"/>
                  </a:cubicBezTo>
                  <a:cubicBezTo>
                    <a:pt x="598587" y="502720"/>
                    <a:pt x="618770" y="549288"/>
                    <a:pt x="629019" y="587873"/>
                  </a:cubicBezTo>
                  <a:cubicBezTo>
                    <a:pt x="670015" y="742226"/>
                    <a:pt x="686179" y="855183"/>
                    <a:pt x="686169" y="855164"/>
                  </a:cubicBezTo>
                  <a:cubicBezTo>
                    <a:pt x="686169" y="855164"/>
                    <a:pt x="682979" y="858946"/>
                    <a:pt x="682893" y="859041"/>
                  </a:cubicBezTo>
                  <a:cubicBezTo>
                    <a:pt x="682893" y="859041"/>
                    <a:pt x="682607" y="859031"/>
                    <a:pt x="682598" y="859041"/>
                  </a:cubicBezTo>
                  <a:cubicBezTo>
                    <a:pt x="676416" y="865813"/>
                    <a:pt x="457312" y="1107986"/>
                    <a:pt x="267069" y="1372791"/>
                  </a:cubicBezTo>
                  <a:lnTo>
                    <a:pt x="266774" y="1373086"/>
                  </a:lnTo>
                  <a:cubicBezTo>
                    <a:pt x="266012" y="1374153"/>
                    <a:pt x="265460" y="1375296"/>
                    <a:pt x="264688" y="1376363"/>
                  </a:cubicBezTo>
                  <a:cubicBezTo>
                    <a:pt x="233951" y="1419244"/>
                    <a:pt x="204528" y="1462373"/>
                    <a:pt x="176582" y="1505245"/>
                  </a:cubicBezTo>
                  <a:cubicBezTo>
                    <a:pt x="164304" y="1524191"/>
                    <a:pt x="153179" y="1542822"/>
                    <a:pt x="141758" y="1561509"/>
                  </a:cubicBezTo>
                  <a:cubicBezTo>
                    <a:pt x="118575" y="1599200"/>
                    <a:pt x="95743" y="1636871"/>
                    <a:pt x="77169" y="1672533"/>
                  </a:cubicBezTo>
                  <a:cubicBezTo>
                    <a:pt x="75664" y="1675419"/>
                    <a:pt x="74169" y="1678295"/>
                    <a:pt x="72702" y="1681163"/>
                  </a:cubicBezTo>
                  <a:cubicBezTo>
                    <a:pt x="62939" y="1700251"/>
                    <a:pt x="54252" y="1718958"/>
                    <a:pt x="46213" y="1737122"/>
                  </a:cubicBezTo>
                  <a:cubicBezTo>
                    <a:pt x="42908" y="1744676"/>
                    <a:pt x="39965" y="1752086"/>
                    <a:pt x="36983" y="1759448"/>
                  </a:cubicBezTo>
                  <a:cubicBezTo>
                    <a:pt x="31030" y="1774003"/>
                    <a:pt x="25496" y="1788252"/>
                    <a:pt x="20905" y="1802016"/>
                  </a:cubicBezTo>
                  <a:cubicBezTo>
                    <a:pt x="16581" y="1815132"/>
                    <a:pt x="13466" y="1827524"/>
                    <a:pt x="10494" y="1839811"/>
                  </a:cubicBezTo>
                  <a:cubicBezTo>
                    <a:pt x="8523" y="1847869"/>
                    <a:pt x="5884" y="1856261"/>
                    <a:pt x="4541" y="1863928"/>
                  </a:cubicBezTo>
                  <a:cubicBezTo>
                    <a:pt x="1017" y="1884207"/>
                    <a:pt x="-840" y="1903266"/>
                    <a:pt x="369" y="1920478"/>
                  </a:cubicBezTo>
                  <a:cubicBezTo>
                    <a:pt x="30792" y="2351389"/>
                    <a:pt x="262021" y="2627319"/>
                    <a:pt x="485554" y="2795588"/>
                  </a:cubicBezTo>
                  <a:cubicBezTo>
                    <a:pt x="541437" y="2837650"/>
                    <a:pt x="596682" y="2873121"/>
                    <a:pt x="648365" y="2902449"/>
                  </a:cubicBezTo>
                  <a:cubicBezTo>
                    <a:pt x="690218" y="2926204"/>
                    <a:pt x="727136" y="2943311"/>
                    <a:pt x="762369" y="2959599"/>
                  </a:cubicBezTo>
                  <a:cubicBezTo>
                    <a:pt x="762446" y="2959637"/>
                    <a:pt x="762588" y="2959561"/>
                    <a:pt x="762665" y="2959599"/>
                  </a:cubicBezTo>
                  <a:cubicBezTo>
                    <a:pt x="808670" y="2980849"/>
                    <a:pt x="846999" y="2996499"/>
                    <a:pt x="875479" y="3007224"/>
                  </a:cubicBezTo>
                  <a:cubicBezTo>
                    <a:pt x="875660" y="3007338"/>
                    <a:pt x="875898" y="3007404"/>
                    <a:pt x="876079" y="3007519"/>
                  </a:cubicBezTo>
                  <a:cubicBezTo>
                    <a:pt x="887271" y="3014977"/>
                    <a:pt x="898806" y="3021406"/>
                    <a:pt x="911198" y="3025978"/>
                  </a:cubicBezTo>
                  <a:cubicBezTo>
                    <a:pt x="1202767" y="3133468"/>
                    <a:pt x="1591502" y="2912717"/>
                    <a:pt x="1795241" y="2774156"/>
                  </a:cubicBezTo>
                  <a:cubicBezTo>
                    <a:pt x="1798070" y="2772233"/>
                    <a:pt x="1801414" y="2770098"/>
                    <a:pt x="1804166" y="2768203"/>
                  </a:cubicBezTo>
                  <a:cubicBezTo>
                    <a:pt x="1847553" y="2778957"/>
                    <a:pt x="1886986" y="2786167"/>
                    <a:pt x="1911323" y="2788149"/>
                  </a:cubicBezTo>
                  <a:cubicBezTo>
                    <a:pt x="1911608" y="2788158"/>
                    <a:pt x="1911942" y="2788139"/>
                    <a:pt x="1912218" y="2788149"/>
                  </a:cubicBezTo>
                  <a:cubicBezTo>
                    <a:pt x="1928820" y="2789482"/>
                    <a:pt x="1936992" y="2789625"/>
                    <a:pt x="1938412" y="2789635"/>
                  </a:cubicBezTo>
                  <a:lnTo>
                    <a:pt x="1942574" y="2789635"/>
                  </a:lnTo>
                  <a:cubicBezTo>
                    <a:pt x="1943431" y="2789635"/>
                    <a:pt x="1951823" y="2789072"/>
                    <a:pt x="1958652" y="2788739"/>
                  </a:cubicBezTo>
                  <a:cubicBezTo>
                    <a:pt x="1960586" y="2788711"/>
                    <a:pt x="1965815" y="2788272"/>
                    <a:pt x="1969073" y="2788149"/>
                  </a:cubicBezTo>
                  <a:cubicBezTo>
                    <a:pt x="1969282" y="2788129"/>
                    <a:pt x="1969759" y="2788168"/>
                    <a:pt x="1969959" y="2788149"/>
                  </a:cubicBezTo>
                  <a:cubicBezTo>
                    <a:pt x="1997038" y="2787110"/>
                    <a:pt x="2053436" y="2783262"/>
                    <a:pt x="2178918" y="2761060"/>
                  </a:cubicBezTo>
                  <a:cubicBezTo>
                    <a:pt x="2399260" y="2722083"/>
                    <a:pt x="2686334" y="2493531"/>
                    <a:pt x="2661416" y="2307136"/>
                  </a:cubicBezTo>
                  <a:cubicBezTo>
                    <a:pt x="2648148" y="2207819"/>
                    <a:pt x="2546821" y="2052047"/>
                    <a:pt x="2546821" y="2052047"/>
                  </a:cubicBezTo>
                  <a:lnTo>
                    <a:pt x="2376562" y="2098777"/>
                  </a:lnTo>
                  <a:cubicBezTo>
                    <a:pt x="2371847" y="2082927"/>
                    <a:pt x="2369094" y="2068630"/>
                    <a:pt x="2363465" y="2052047"/>
                  </a:cubicBezTo>
                  <a:cubicBezTo>
                    <a:pt x="2279521" y="1804959"/>
                    <a:pt x="2190119" y="1589894"/>
                    <a:pt x="2113434" y="1417139"/>
                  </a:cubicBezTo>
                  <a:cubicBezTo>
                    <a:pt x="2354835" y="1371581"/>
                    <a:pt x="2597113" y="1291838"/>
                    <a:pt x="2597123" y="1291828"/>
                  </a:cubicBezTo>
                  <a:lnTo>
                    <a:pt x="2445618" y="1201941"/>
                  </a:lnTo>
                  <a:cubicBezTo>
                    <a:pt x="2445618" y="1201941"/>
                    <a:pt x="2548983" y="1228249"/>
                    <a:pt x="2602485" y="1225449"/>
                  </a:cubicBezTo>
                  <a:cubicBezTo>
                    <a:pt x="2655987" y="1222658"/>
                    <a:pt x="2726587" y="1181395"/>
                    <a:pt x="2726605" y="1181395"/>
                  </a:cubicBezTo>
                  <a:cubicBezTo>
                    <a:pt x="2726605" y="1181395"/>
                    <a:pt x="2639356" y="1168394"/>
                    <a:pt x="2589388" y="1141809"/>
                  </a:cubicBezTo>
                  <a:cubicBezTo>
                    <a:pt x="2539420" y="1115225"/>
                    <a:pt x="2496796" y="1076630"/>
                    <a:pt x="2496815" y="1076620"/>
                  </a:cubicBezTo>
                  <a:cubicBezTo>
                    <a:pt x="2496815" y="1076620"/>
                    <a:pt x="2497996" y="1074001"/>
                    <a:pt x="2498005" y="1073944"/>
                  </a:cubicBezTo>
                  <a:cubicBezTo>
                    <a:pt x="2499711" y="1070353"/>
                    <a:pt x="2558403" y="946242"/>
                    <a:pt x="2581644" y="889102"/>
                  </a:cubicBezTo>
                  <a:cubicBezTo>
                    <a:pt x="2602276" y="838438"/>
                    <a:pt x="2655082" y="657311"/>
                    <a:pt x="2669751" y="606628"/>
                  </a:cubicBezTo>
                  <a:cubicBezTo>
                    <a:pt x="2669570" y="606933"/>
                    <a:pt x="2669332" y="607209"/>
                    <a:pt x="2669160" y="607514"/>
                  </a:cubicBezTo>
                  <a:cubicBezTo>
                    <a:pt x="2671046" y="601142"/>
                    <a:pt x="2679876" y="572100"/>
                    <a:pt x="2679876" y="572100"/>
                  </a:cubicBezTo>
                  <a:cubicBezTo>
                    <a:pt x="2679876" y="572100"/>
                    <a:pt x="2572719" y="663426"/>
                    <a:pt x="2482527" y="716166"/>
                  </a:cubicBezTo>
                  <a:cubicBezTo>
                    <a:pt x="2468345" y="724453"/>
                    <a:pt x="2453333" y="734235"/>
                    <a:pt x="2440560" y="739978"/>
                  </a:cubicBezTo>
                  <a:cubicBezTo>
                    <a:pt x="2346406" y="782212"/>
                    <a:pt x="2143790" y="829580"/>
                    <a:pt x="2143790" y="829570"/>
                  </a:cubicBezTo>
                  <a:cubicBezTo>
                    <a:pt x="2143790" y="829570"/>
                    <a:pt x="2117482" y="667988"/>
                    <a:pt x="2115815" y="524770"/>
                  </a:cubicBezTo>
                  <a:cubicBezTo>
                    <a:pt x="2115405" y="489642"/>
                    <a:pt x="2118034" y="440522"/>
                    <a:pt x="2121768" y="386953"/>
                  </a:cubicBezTo>
                  <a:cubicBezTo>
                    <a:pt x="2133265" y="222095"/>
                    <a:pt x="2157763" y="11916"/>
                    <a:pt x="2157782" y="11906"/>
                  </a:cubicBezTo>
                  <a:cubicBezTo>
                    <a:pt x="2157782" y="11906"/>
                    <a:pt x="1990875" y="200387"/>
                    <a:pt x="1928287" y="338433"/>
                  </a:cubicBezTo>
                  <a:cubicBezTo>
                    <a:pt x="1919095" y="358731"/>
                    <a:pt x="1911056" y="382286"/>
                    <a:pt x="1903883" y="406898"/>
                  </a:cubicBezTo>
                  <a:cubicBezTo>
                    <a:pt x="1862174" y="549745"/>
                    <a:pt x="1852391" y="743845"/>
                    <a:pt x="1852391" y="743845"/>
                  </a:cubicBezTo>
                  <a:cubicBezTo>
                    <a:pt x="1852391" y="743845"/>
                    <a:pt x="1812558" y="730796"/>
                    <a:pt x="1778268" y="733130"/>
                  </a:cubicBezTo>
                  <a:cubicBezTo>
                    <a:pt x="1743987" y="735454"/>
                    <a:pt x="1705049" y="742664"/>
                    <a:pt x="1705049" y="742655"/>
                  </a:cubicBezTo>
                  <a:cubicBezTo>
                    <a:pt x="1705049" y="742655"/>
                    <a:pt x="1688590" y="620963"/>
                    <a:pt x="1654748" y="557813"/>
                  </a:cubicBezTo>
                  <a:cubicBezTo>
                    <a:pt x="1632574" y="516436"/>
                    <a:pt x="1609780" y="466677"/>
                    <a:pt x="1594912" y="414938"/>
                  </a:cubicBezTo>
                  <a:cubicBezTo>
                    <a:pt x="1591702" y="403736"/>
                    <a:pt x="1588854" y="392649"/>
                    <a:pt x="1586577" y="381295"/>
                  </a:cubicBezTo>
                  <a:cubicBezTo>
                    <a:pt x="1583110" y="365112"/>
                    <a:pt x="1580215" y="348805"/>
                    <a:pt x="1579434" y="332480"/>
                  </a:cubicBezTo>
                  <a:cubicBezTo>
                    <a:pt x="1578500" y="312830"/>
                    <a:pt x="1573957" y="282607"/>
                    <a:pt x="1567832" y="248545"/>
                  </a:cubicBezTo>
                  <a:cubicBezTo>
                    <a:pt x="1567727" y="247955"/>
                    <a:pt x="1567632" y="247345"/>
                    <a:pt x="1567527" y="246755"/>
                  </a:cubicBezTo>
                  <a:cubicBezTo>
                    <a:pt x="1567289" y="245440"/>
                    <a:pt x="1566880" y="243926"/>
                    <a:pt x="1566641" y="242592"/>
                  </a:cubicBezTo>
                  <a:cubicBezTo>
                    <a:pt x="1562231" y="218608"/>
                    <a:pt x="1556840" y="192767"/>
                    <a:pt x="1551458" y="167288"/>
                  </a:cubicBezTo>
                  <a:cubicBezTo>
                    <a:pt x="1543458" y="130302"/>
                    <a:pt x="1534933" y="91735"/>
                    <a:pt x="1528541" y="64589"/>
                  </a:cubicBezTo>
                  <a:cubicBezTo>
                    <a:pt x="1523169" y="41843"/>
                    <a:pt x="1513644" y="0"/>
                    <a:pt x="1513654"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51" name="Google Shape;2051;p15"/>
            <p:cNvGrpSpPr/>
            <p:nvPr/>
          </p:nvGrpSpPr>
          <p:grpSpPr>
            <a:xfrm>
              <a:off x="52211" y="1313783"/>
              <a:ext cx="1943136" cy="2903531"/>
              <a:chOff x="3042985" y="1313783"/>
              <a:chExt cx="1943136" cy="2903531"/>
            </a:xfrm>
          </p:grpSpPr>
          <p:sp>
            <p:nvSpPr>
              <p:cNvPr id="2052" name="Google Shape;2052;p15"/>
              <p:cNvSpPr/>
              <p:nvPr/>
            </p:nvSpPr>
            <p:spPr>
              <a:xfrm>
                <a:off x="3733479" y="3736702"/>
                <a:ext cx="1252642" cy="480612"/>
              </a:xfrm>
              <a:custGeom>
                <a:avLst/>
                <a:gdLst/>
                <a:ahLst/>
                <a:cxnLst/>
                <a:rect l="l" t="t" r="r" b="b"/>
                <a:pathLst>
                  <a:path w="1252642" h="480612" extrusionOk="0">
                    <a:moveTo>
                      <a:pt x="1252642" y="99107"/>
                    </a:moveTo>
                    <a:cubicBezTo>
                      <a:pt x="1252642" y="99107"/>
                      <a:pt x="849554" y="137483"/>
                      <a:pt x="536391" y="112709"/>
                    </a:cubicBezTo>
                    <a:cubicBezTo>
                      <a:pt x="223237" y="87935"/>
                      <a:pt x="0" y="0"/>
                      <a:pt x="0" y="0"/>
                    </a:cubicBezTo>
                    <a:cubicBezTo>
                      <a:pt x="0" y="0"/>
                      <a:pt x="51749" y="386715"/>
                      <a:pt x="229400" y="452208"/>
                    </a:cubicBezTo>
                    <a:cubicBezTo>
                      <a:pt x="640642" y="603818"/>
                      <a:pt x="1252642" y="99107"/>
                      <a:pt x="1252642" y="99107"/>
                    </a:cubicBezTo>
                    <a:close/>
                  </a:path>
                </a:pathLst>
              </a:custGeom>
              <a:solidFill>
                <a:srgbClr val="C343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3" name="Google Shape;2053;p15"/>
              <p:cNvSpPr/>
              <p:nvPr/>
            </p:nvSpPr>
            <p:spPr>
              <a:xfrm>
                <a:off x="3043001" y="1313821"/>
                <a:ext cx="1059425" cy="2873406"/>
              </a:xfrm>
              <a:custGeom>
                <a:avLst/>
                <a:gdLst/>
                <a:ahLst/>
                <a:cxnLst/>
                <a:rect l="l" t="t" r="r" b="b"/>
                <a:pathLst>
                  <a:path w="1059425" h="2873406" extrusionOk="0">
                    <a:moveTo>
                      <a:pt x="925009" y="2873407"/>
                    </a:moveTo>
                    <a:cubicBezTo>
                      <a:pt x="925009" y="2873407"/>
                      <a:pt x="671567" y="2304078"/>
                      <a:pt x="765084" y="1636795"/>
                    </a:cubicBezTo>
                    <a:cubicBezTo>
                      <a:pt x="829835" y="1174737"/>
                      <a:pt x="1059425" y="733958"/>
                      <a:pt x="1059425" y="733958"/>
                    </a:cubicBezTo>
                    <a:cubicBezTo>
                      <a:pt x="1059425" y="733958"/>
                      <a:pt x="1044309" y="500196"/>
                      <a:pt x="896738" y="342938"/>
                    </a:cubicBezTo>
                    <a:cubicBezTo>
                      <a:pt x="749168" y="185681"/>
                      <a:pt x="386846" y="0"/>
                      <a:pt x="386846" y="0"/>
                    </a:cubicBezTo>
                    <a:cubicBezTo>
                      <a:pt x="386846" y="0"/>
                      <a:pt x="588024" y="282588"/>
                      <a:pt x="629019" y="436940"/>
                    </a:cubicBezTo>
                    <a:cubicBezTo>
                      <a:pt x="670005" y="591293"/>
                      <a:pt x="686131" y="704088"/>
                      <a:pt x="686131" y="704088"/>
                    </a:cubicBezTo>
                    <a:cubicBezTo>
                      <a:pt x="686131" y="704088"/>
                      <a:pt x="-20234" y="1476556"/>
                      <a:pt x="445" y="1769526"/>
                    </a:cubicBezTo>
                    <a:cubicBezTo>
                      <a:pt x="61282" y="2631339"/>
                      <a:pt x="925009" y="2873407"/>
                      <a:pt x="925009" y="2873407"/>
                    </a:cubicBezTo>
                    <a:close/>
                  </a:path>
                </a:pathLst>
              </a:custGeom>
              <a:solidFill>
                <a:srgbClr val="DDDDD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4" name="Google Shape;2054;p15"/>
              <p:cNvSpPr/>
              <p:nvPr/>
            </p:nvSpPr>
            <p:spPr>
              <a:xfrm>
                <a:off x="3042985" y="2454106"/>
                <a:ext cx="924957" cy="1733254"/>
              </a:xfrm>
              <a:custGeom>
                <a:avLst/>
                <a:gdLst/>
                <a:ahLst/>
                <a:cxnLst/>
                <a:rect l="l" t="t" r="r" b="b"/>
                <a:pathLst>
                  <a:path w="924957" h="1733254" extrusionOk="0">
                    <a:moveTo>
                      <a:pt x="391262" y="0"/>
                    </a:moveTo>
                    <a:lnTo>
                      <a:pt x="266837" y="81858"/>
                    </a:lnTo>
                    <a:cubicBezTo>
                      <a:pt x="119705" y="286712"/>
                      <a:pt x="-8508" y="502501"/>
                      <a:pt x="442" y="629241"/>
                    </a:cubicBezTo>
                    <a:cubicBezTo>
                      <a:pt x="61269" y="1491063"/>
                      <a:pt x="924958" y="1733255"/>
                      <a:pt x="924958" y="1733255"/>
                    </a:cubicBezTo>
                    <a:cubicBezTo>
                      <a:pt x="924958" y="1733255"/>
                      <a:pt x="671602" y="1163764"/>
                      <a:pt x="765119" y="496491"/>
                    </a:cubicBezTo>
                    <a:cubicBezTo>
                      <a:pt x="774577" y="429016"/>
                      <a:pt x="788255" y="362617"/>
                      <a:pt x="803514" y="297361"/>
                    </a:cubicBezTo>
                    <a:lnTo>
                      <a:pt x="801428" y="296466"/>
                    </a:lnTo>
                    <a:lnTo>
                      <a:pt x="732372" y="142875"/>
                    </a:lnTo>
                    <a:lnTo>
                      <a:pt x="582953" y="260452"/>
                    </a:lnTo>
                    <a:lnTo>
                      <a:pt x="554673" y="86621"/>
                    </a:lnTo>
                    <a:lnTo>
                      <a:pt x="400787" y="205378"/>
                    </a:lnTo>
                    <a:lnTo>
                      <a:pt x="391262" y="0"/>
                    </a:lnTo>
                    <a:close/>
                  </a:path>
                </a:pathLst>
              </a:custGeom>
              <a:solidFill>
                <a:srgbClr val="A131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5" name="Google Shape;2055;p15"/>
              <p:cNvSpPr/>
              <p:nvPr/>
            </p:nvSpPr>
            <p:spPr>
              <a:xfrm>
                <a:off x="3429781" y="1313783"/>
                <a:ext cx="672703" cy="736701"/>
              </a:xfrm>
              <a:custGeom>
                <a:avLst/>
                <a:gdLst/>
                <a:ahLst/>
                <a:cxnLst/>
                <a:rect l="l" t="t" r="r" b="b"/>
                <a:pathLst>
                  <a:path w="672703" h="736701" extrusionOk="0">
                    <a:moveTo>
                      <a:pt x="0" y="0"/>
                    </a:moveTo>
                    <a:cubicBezTo>
                      <a:pt x="0" y="0"/>
                      <a:pt x="201301" y="282607"/>
                      <a:pt x="242297" y="436959"/>
                    </a:cubicBezTo>
                    <a:cubicBezTo>
                      <a:pt x="283283" y="591312"/>
                      <a:pt x="299447" y="704260"/>
                      <a:pt x="299447" y="704260"/>
                    </a:cubicBezTo>
                    <a:cubicBezTo>
                      <a:pt x="299447" y="704260"/>
                      <a:pt x="295961" y="708032"/>
                      <a:pt x="295875" y="708127"/>
                    </a:cubicBezTo>
                    <a:lnTo>
                      <a:pt x="671513" y="736702"/>
                    </a:lnTo>
                    <a:cubicBezTo>
                      <a:pt x="671551" y="736635"/>
                      <a:pt x="672703" y="734025"/>
                      <a:pt x="672703" y="734025"/>
                    </a:cubicBezTo>
                    <a:cubicBezTo>
                      <a:pt x="672703" y="734025"/>
                      <a:pt x="657454" y="500158"/>
                      <a:pt x="509883" y="342900"/>
                    </a:cubicBezTo>
                    <a:cubicBezTo>
                      <a:pt x="362312" y="185642"/>
                      <a:pt x="0" y="0"/>
                      <a:pt x="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6" name="Google Shape;2056;p15"/>
              <p:cNvSpPr/>
              <p:nvPr/>
            </p:nvSpPr>
            <p:spPr>
              <a:xfrm>
                <a:off x="3365487" y="2454106"/>
                <a:ext cx="602456" cy="1733254"/>
              </a:xfrm>
              <a:custGeom>
                <a:avLst/>
                <a:gdLst/>
                <a:ahLst/>
                <a:cxnLst/>
                <a:rect l="l" t="t" r="r" b="b"/>
                <a:pathLst>
                  <a:path w="602456" h="1733254" extrusionOk="0">
                    <a:moveTo>
                      <a:pt x="68761" y="0"/>
                    </a:moveTo>
                    <a:lnTo>
                      <a:pt x="0" y="45244"/>
                    </a:lnTo>
                    <a:cubicBezTo>
                      <a:pt x="12402" y="319907"/>
                      <a:pt x="31051" y="623764"/>
                      <a:pt x="64294" y="866775"/>
                    </a:cubicBezTo>
                    <a:cubicBezTo>
                      <a:pt x="106832" y="1177767"/>
                      <a:pt x="277758" y="1460878"/>
                      <a:pt x="439941" y="1668361"/>
                    </a:cubicBezTo>
                    <a:cubicBezTo>
                      <a:pt x="440007" y="1668399"/>
                      <a:pt x="440160" y="1668323"/>
                      <a:pt x="440236" y="1668361"/>
                    </a:cubicBezTo>
                    <a:cubicBezTo>
                      <a:pt x="535353" y="1712300"/>
                      <a:pt x="602456" y="1733255"/>
                      <a:pt x="602456" y="1733255"/>
                    </a:cubicBezTo>
                    <a:cubicBezTo>
                      <a:pt x="602456" y="1733255"/>
                      <a:pt x="586645" y="1697651"/>
                      <a:pt x="564356" y="1633833"/>
                    </a:cubicBezTo>
                    <a:cubicBezTo>
                      <a:pt x="550040" y="1592847"/>
                      <a:pt x="533000" y="1536621"/>
                      <a:pt x="515836" y="1474289"/>
                    </a:cubicBezTo>
                    <a:cubicBezTo>
                      <a:pt x="508464" y="1447591"/>
                      <a:pt x="501958" y="1422273"/>
                      <a:pt x="494709" y="1392136"/>
                    </a:cubicBezTo>
                    <a:cubicBezTo>
                      <a:pt x="491309" y="1378029"/>
                      <a:pt x="487890" y="1364980"/>
                      <a:pt x="484584" y="1350169"/>
                    </a:cubicBezTo>
                    <a:cubicBezTo>
                      <a:pt x="472802" y="1297420"/>
                      <a:pt x="461610" y="1241850"/>
                      <a:pt x="452142" y="1181100"/>
                    </a:cubicBezTo>
                    <a:cubicBezTo>
                      <a:pt x="443170" y="1123541"/>
                      <a:pt x="436302" y="1061828"/>
                      <a:pt x="431006" y="998334"/>
                    </a:cubicBezTo>
                    <a:cubicBezTo>
                      <a:pt x="427187" y="952595"/>
                      <a:pt x="423891" y="906713"/>
                      <a:pt x="422672" y="858441"/>
                    </a:cubicBezTo>
                    <a:cubicBezTo>
                      <a:pt x="421376" y="807025"/>
                      <a:pt x="422415" y="753846"/>
                      <a:pt x="424758" y="700088"/>
                    </a:cubicBezTo>
                    <a:cubicBezTo>
                      <a:pt x="425263" y="688391"/>
                      <a:pt x="425834" y="676761"/>
                      <a:pt x="426539" y="664959"/>
                    </a:cubicBezTo>
                    <a:cubicBezTo>
                      <a:pt x="429844" y="609581"/>
                      <a:pt x="434607" y="553603"/>
                      <a:pt x="442617" y="496491"/>
                    </a:cubicBezTo>
                    <a:cubicBezTo>
                      <a:pt x="449142" y="449952"/>
                      <a:pt x="457943" y="404165"/>
                      <a:pt x="467620" y="358673"/>
                    </a:cubicBezTo>
                    <a:cubicBezTo>
                      <a:pt x="468935" y="352377"/>
                      <a:pt x="469840" y="345910"/>
                      <a:pt x="471192" y="339623"/>
                    </a:cubicBezTo>
                    <a:cubicBezTo>
                      <a:pt x="473907" y="327022"/>
                      <a:pt x="476850" y="314763"/>
                      <a:pt x="479822" y="302419"/>
                    </a:cubicBezTo>
                    <a:cubicBezTo>
                      <a:pt x="480212" y="300743"/>
                      <a:pt x="480622" y="299038"/>
                      <a:pt x="481013" y="297361"/>
                    </a:cubicBezTo>
                    <a:lnTo>
                      <a:pt x="478927" y="296466"/>
                    </a:lnTo>
                    <a:lnTo>
                      <a:pt x="409870" y="142875"/>
                    </a:lnTo>
                    <a:lnTo>
                      <a:pt x="260452" y="260452"/>
                    </a:lnTo>
                    <a:lnTo>
                      <a:pt x="232172" y="86621"/>
                    </a:lnTo>
                    <a:lnTo>
                      <a:pt x="78286" y="205378"/>
                    </a:lnTo>
                    <a:lnTo>
                      <a:pt x="68761" y="0"/>
                    </a:lnTo>
                    <a:close/>
                  </a:path>
                </a:pathLst>
              </a:custGeom>
              <a:solidFill>
                <a:srgbClr val="C240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57" name="Google Shape;2057;p15"/>
            <p:cNvGrpSpPr/>
            <p:nvPr/>
          </p:nvGrpSpPr>
          <p:grpSpPr>
            <a:xfrm>
              <a:off x="1194525" y="1162777"/>
              <a:ext cx="1584435" cy="2792539"/>
              <a:chOff x="7236534" y="1080713"/>
              <a:chExt cx="1584435" cy="2792539"/>
            </a:xfrm>
          </p:grpSpPr>
          <p:sp>
            <p:nvSpPr>
              <p:cNvPr id="2058" name="Google Shape;2058;p15"/>
              <p:cNvSpPr/>
              <p:nvPr/>
            </p:nvSpPr>
            <p:spPr>
              <a:xfrm>
                <a:off x="7305824" y="3123835"/>
                <a:ext cx="722394" cy="737421"/>
              </a:xfrm>
              <a:custGeom>
                <a:avLst/>
                <a:gdLst/>
                <a:ahLst/>
                <a:cxnLst/>
                <a:rect l="l" t="t" r="r" b="b"/>
                <a:pathLst>
                  <a:path w="722394" h="737421" extrusionOk="0">
                    <a:moveTo>
                      <a:pt x="720328" y="737416"/>
                    </a:moveTo>
                    <a:lnTo>
                      <a:pt x="722395" y="166602"/>
                    </a:lnTo>
                    <a:lnTo>
                      <a:pt x="116338" y="0"/>
                    </a:lnTo>
                    <a:cubicBezTo>
                      <a:pt x="116338" y="0"/>
                      <a:pt x="14783" y="155658"/>
                      <a:pt x="1514" y="254975"/>
                    </a:cubicBezTo>
                    <a:cubicBezTo>
                      <a:pt x="-23384" y="441369"/>
                      <a:pt x="263871" y="670093"/>
                      <a:pt x="484223" y="709070"/>
                    </a:cubicBezTo>
                    <a:cubicBezTo>
                      <a:pt x="650643" y="738512"/>
                      <a:pt x="720328" y="737416"/>
                      <a:pt x="720328" y="737416"/>
                    </a:cubicBezTo>
                    <a:close/>
                  </a:path>
                </a:pathLst>
              </a:custGeom>
              <a:solidFill>
                <a:srgbClr val="E0540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9" name="Google Shape;2059;p15"/>
              <p:cNvSpPr/>
              <p:nvPr/>
            </p:nvSpPr>
            <p:spPr>
              <a:xfrm>
                <a:off x="8046147" y="3128317"/>
                <a:ext cx="722373" cy="737421"/>
              </a:xfrm>
              <a:custGeom>
                <a:avLst/>
                <a:gdLst/>
                <a:ahLst/>
                <a:cxnLst/>
                <a:rect l="l" t="t" r="r" b="b"/>
                <a:pathLst>
                  <a:path w="722373" h="737421" extrusionOk="0">
                    <a:moveTo>
                      <a:pt x="2077" y="737416"/>
                    </a:moveTo>
                    <a:lnTo>
                      <a:pt x="0" y="166602"/>
                    </a:lnTo>
                    <a:lnTo>
                      <a:pt x="606076" y="0"/>
                    </a:lnTo>
                    <a:cubicBezTo>
                      <a:pt x="606076" y="0"/>
                      <a:pt x="707613" y="155658"/>
                      <a:pt x="720853" y="254975"/>
                    </a:cubicBezTo>
                    <a:cubicBezTo>
                      <a:pt x="745808" y="441369"/>
                      <a:pt x="458534" y="670093"/>
                      <a:pt x="238220" y="709070"/>
                    </a:cubicBezTo>
                    <a:cubicBezTo>
                      <a:pt x="71762" y="738512"/>
                      <a:pt x="2077" y="737416"/>
                      <a:pt x="2077" y="737416"/>
                    </a:cubicBezTo>
                    <a:close/>
                  </a:path>
                </a:pathLst>
              </a:custGeom>
              <a:solidFill>
                <a:srgbClr val="E0540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0" name="Google Shape;2060;p15"/>
              <p:cNvSpPr/>
              <p:nvPr/>
            </p:nvSpPr>
            <p:spPr>
              <a:xfrm>
                <a:off x="7305814" y="3126808"/>
                <a:ext cx="722395" cy="737421"/>
              </a:xfrm>
              <a:custGeom>
                <a:avLst/>
                <a:gdLst/>
                <a:ahLst/>
                <a:cxnLst/>
                <a:rect l="l" t="t" r="r" b="b"/>
                <a:pathLst>
                  <a:path w="722395" h="737421" extrusionOk="0">
                    <a:moveTo>
                      <a:pt x="720328" y="737416"/>
                    </a:moveTo>
                    <a:lnTo>
                      <a:pt x="722395" y="166601"/>
                    </a:lnTo>
                    <a:lnTo>
                      <a:pt x="116338" y="0"/>
                    </a:lnTo>
                    <a:cubicBezTo>
                      <a:pt x="116338" y="0"/>
                      <a:pt x="14783" y="155657"/>
                      <a:pt x="1514" y="254975"/>
                    </a:cubicBezTo>
                    <a:cubicBezTo>
                      <a:pt x="-23384" y="441369"/>
                      <a:pt x="263871" y="670093"/>
                      <a:pt x="484222" y="709070"/>
                    </a:cubicBezTo>
                    <a:cubicBezTo>
                      <a:pt x="650643" y="738511"/>
                      <a:pt x="720328" y="737416"/>
                      <a:pt x="720328" y="737416"/>
                    </a:cubicBezTo>
                    <a:close/>
                  </a:path>
                </a:pathLst>
              </a:custGeom>
              <a:solidFill>
                <a:srgbClr val="B63C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1" name="Google Shape;2061;p15"/>
              <p:cNvSpPr/>
              <p:nvPr/>
            </p:nvSpPr>
            <p:spPr>
              <a:xfrm>
                <a:off x="7549385" y="2123225"/>
                <a:ext cx="957624" cy="1738007"/>
              </a:xfrm>
              <a:custGeom>
                <a:avLst/>
                <a:gdLst/>
                <a:ahLst/>
                <a:cxnLst/>
                <a:rect l="l" t="t" r="r" b="b"/>
                <a:pathLst>
                  <a:path w="957624" h="1738007" extrusionOk="0">
                    <a:moveTo>
                      <a:pt x="478825" y="0"/>
                    </a:moveTo>
                    <a:cubicBezTo>
                      <a:pt x="478825" y="0"/>
                      <a:pt x="246548" y="439417"/>
                      <a:pt x="55848" y="1000716"/>
                    </a:cubicBezTo>
                    <a:cubicBezTo>
                      <a:pt x="-194669" y="1738141"/>
                      <a:pt x="478825" y="1738008"/>
                      <a:pt x="478825" y="1738008"/>
                    </a:cubicBezTo>
                    <a:cubicBezTo>
                      <a:pt x="478825" y="1738008"/>
                      <a:pt x="1152347" y="1738141"/>
                      <a:pt x="901744" y="1000716"/>
                    </a:cubicBezTo>
                    <a:cubicBezTo>
                      <a:pt x="711053" y="439417"/>
                      <a:pt x="478825" y="0"/>
                      <a:pt x="478825" y="0"/>
                    </a:cubicBezTo>
                    <a:close/>
                  </a:path>
                </a:pathLst>
              </a:custGeom>
              <a:solidFill>
                <a:srgbClr val="E0540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62" name="Google Shape;2062;p15"/>
              <p:cNvGrpSpPr/>
              <p:nvPr/>
            </p:nvGrpSpPr>
            <p:grpSpPr>
              <a:xfrm>
                <a:off x="7545211" y="2135188"/>
                <a:ext cx="957459" cy="1738064"/>
                <a:chOff x="6021596" y="2080403"/>
                <a:chExt cx="957459" cy="1738064"/>
              </a:xfrm>
            </p:grpSpPr>
            <p:sp>
              <p:nvSpPr>
                <p:cNvPr id="2063" name="Google Shape;2063;p15"/>
                <p:cNvSpPr/>
                <p:nvPr/>
              </p:nvSpPr>
              <p:spPr>
                <a:xfrm>
                  <a:off x="6021596" y="2080403"/>
                  <a:ext cx="478729" cy="1738064"/>
                </a:xfrm>
                <a:custGeom>
                  <a:avLst/>
                  <a:gdLst/>
                  <a:ahLst/>
                  <a:cxnLst/>
                  <a:rect l="l" t="t" r="r" b="b"/>
                  <a:pathLst>
                    <a:path w="478729" h="1738064" extrusionOk="0">
                      <a:moveTo>
                        <a:pt x="478730" y="0"/>
                      </a:moveTo>
                      <a:lnTo>
                        <a:pt x="478730" y="1738065"/>
                      </a:lnTo>
                      <a:cubicBezTo>
                        <a:pt x="478730" y="1738065"/>
                        <a:pt x="-194669" y="1738065"/>
                        <a:pt x="55858" y="1000640"/>
                      </a:cubicBezTo>
                      <a:cubicBezTo>
                        <a:pt x="246549" y="439341"/>
                        <a:pt x="478730" y="0"/>
                        <a:pt x="478730" y="0"/>
                      </a:cubicBezTo>
                      <a:close/>
                    </a:path>
                  </a:pathLst>
                </a:custGeom>
                <a:solidFill>
                  <a:srgbClr val="A131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4" name="Google Shape;2064;p15"/>
                <p:cNvSpPr/>
                <p:nvPr/>
              </p:nvSpPr>
              <p:spPr>
                <a:xfrm>
                  <a:off x="6500326" y="2080403"/>
                  <a:ext cx="478729" cy="1738064"/>
                </a:xfrm>
                <a:custGeom>
                  <a:avLst/>
                  <a:gdLst/>
                  <a:ahLst/>
                  <a:cxnLst/>
                  <a:rect l="l" t="t" r="r" b="b"/>
                  <a:pathLst>
                    <a:path w="478729" h="1738064" extrusionOk="0">
                      <a:moveTo>
                        <a:pt x="0" y="0"/>
                      </a:moveTo>
                      <a:lnTo>
                        <a:pt x="0" y="1738065"/>
                      </a:lnTo>
                      <a:cubicBezTo>
                        <a:pt x="0" y="1738065"/>
                        <a:pt x="673398" y="1738065"/>
                        <a:pt x="422872" y="1000640"/>
                      </a:cubicBezTo>
                      <a:cubicBezTo>
                        <a:pt x="232181" y="439341"/>
                        <a:pt x="0" y="0"/>
                        <a:pt x="0" y="0"/>
                      </a:cubicBezTo>
                      <a:close/>
                    </a:path>
                  </a:pathLst>
                </a:custGeom>
                <a:solidFill>
                  <a:srgbClr val="E054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65" name="Google Shape;2065;p15"/>
              <p:cNvGrpSpPr/>
              <p:nvPr/>
            </p:nvGrpSpPr>
            <p:grpSpPr>
              <a:xfrm>
                <a:off x="7236534" y="1080713"/>
                <a:ext cx="1584435" cy="1448500"/>
                <a:chOff x="4897998" y="46468"/>
                <a:chExt cx="1584435" cy="1448500"/>
              </a:xfrm>
            </p:grpSpPr>
            <p:sp>
              <p:nvSpPr>
                <p:cNvPr id="2066" name="Google Shape;2066;p15"/>
                <p:cNvSpPr/>
                <p:nvPr/>
              </p:nvSpPr>
              <p:spPr>
                <a:xfrm>
                  <a:off x="4897998" y="46573"/>
                  <a:ext cx="1584435" cy="1448395"/>
                </a:xfrm>
                <a:custGeom>
                  <a:avLst/>
                  <a:gdLst/>
                  <a:ahLst/>
                  <a:cxnLst/>
                  <a:rect l="l" t="t" r="r" b="b"/>
                  <a:pathLst>
                    <a:path w="1584435" h="1448395" extrusionOk="0">
                      <a:moveTo>
                        <a:pt x="710041" y="743874"/>
                      </a:moveTo>
                      <a:cubicBezTo>
                        <a:pt x="710041" y="743874"/>
                        <a:pt x="670360" y="730929"/>
                        <a:pt x="636079" y="733263"/>
                      </a:cubicBezTo>
                      <a:cubicBezTo>
                        <a:pt x="601799" y="735587"/>
                        <a:pt x="562889" y="742797"/>
                        <a:pt x="562889" y="742797"/>
                      </a:cubicBezTo>
                      <a:cubicBezTo>
                        <a:pt x="562889" y="742797"/>
                        <a:pt x="546221" y="621230"/>
                        <a:pt x="512378" y="558079"/>
                      </a:cubicBezTo>
                      <a:cubicBezTo>
                        <a:pt x="478545" y="494919"/>
                        <a:pt x="440979" y="412870"/>
                        <a:pt x="437159" y="332584"/>
                      </a:cubicBezTo>
                      <a:cubicBezTo>
                        <a:pt x="433349" y="252298"/>
                        <a:pt x="371494" y="0"/>
                        <a:pt x="371494" y="0"/>
                      </a:cubicBezTo>
                      <a:cubicBezTo>
                        <a:pt x="371494" y="0"/>
                        <a:pt x="257508" y="259594"/>
                        <a:pt x="258070" y="425510"/>
                      </a:cubicBezTo>
                      <a:cubicBezTo>
                        <a:pt x="258632" y="591417"/>
                        <a:pt x="327870" y="848239"/>
                        <a:pt x="327870" y="848239"/>
                      </a:cubicBezTo>
                      <a:cubicBezTo>
                        <a:pt x="327870" y="848239"/>
                        <a:pt x="289760" y="861327"/>
                        <a:pt x="187423" y="1010803"/>
                      </a:cubicBezTo>
                      <a:cubicBezTo>
                        <a:pt x="85087" y="1160288"/>
                        <a:pt x="0" y="1424749"/>
                        <a:pt x="0" y="1424749"/>
                      </a:cubicBezTo>
                      <a:lnTo>
                        <a:pt x="112681" y="1306316"/>
                      </a:lnTo>
                      <a:lnTo>
                        <a:pt x="97622" y="1398080"/>
                      </a:lnTo>
                      <a:cubicBezTo>
                        <a:pt x="97622" y="1398080"/>
                        <a:pt x="144399" y="1381315"/>
                        <a:pt x="286950" y="1400613"/>
                      </a:cubicBezTo>
                      <a:cubicBezTo>
                        <a:pt x="429511" y="1419901"/>
                        <a:pt x="593798" y="1462945"/>
                        <a:pt x="798357" y="1443438"/>
                      </a:cubicBezTo>
                      <a:cubicBezTo>
                        <a:pt x="1080021" y="1416567"/>
                        <a:pt x="1454982" y="1291857"/>
                        <a:pt x="1454982" y="1291857"/>
                      </a:cubicBezTo>
                      <a:lnTo>
                        <a:pt x="1303496" y="1202103"/>
                      </a:lnTo>
                      <a:cubicBezTo>
                        <a:pt x="1303496" y="1202103"/>
                        <a:pt x="1406776" y="1228487"/>
                        <a:pt x="1460278" y="1225687"/>
                      </a:cubicBezTo>
                      <a:cubicBezTo>
                        <a:pt x="1513780" y="1222886"/>
                        <a:pt x="1584436" y="1181681"/>
                        <a:pt x="1584436" y="1181681"/>
                      </a:cubicBezTo>
                      <a:cubicBezTo>
                        <a:pt x="1584436" y="1181681"/>
                        <a:pt x="1497149" y="1168660"/>
                        <a:pt x="1447181" y="1142076"/>
                      </a:cubicBezTo>
                      <a:cubicBezTo>
                        <a:pt x="1397213" y="1115492"/>
                        <a:pt x="1354560" y="1076801"/>
                        <a:pt x="1354560" y="1076801"/>
                      </a:cubicBezTo>
                      <a:cubicBezTo>
                        <a:pt x="1354560" y="1076801"/>
                        <a:pt x="1415920" y="947290"/>
                        <a:pt x="1439513" y="889320"/>
                      </a:cubicBezTo>
                      <a:cubicBezTo>
                        <a:pt x="1463116" y="831351"/>
                        <a:pt x="1537583" y="572348"/>
                        <a:pt x="1537583" y="572348"/>
                      </a:cubicBezTo>
                      <a:cubicBezTo>
                        <a:pt x="1537583" y="572348"/>
                        <a:pt x="1392488" y="697963"/>
                        <a:pt x="1298334" y="740197"/>
                      </a:cubicBezTo>
                      <a:cubicBezTo>
                        <a:pt x="1204179" y="782431"/>
                        <a:pt x="1001487" y="829770"/>
                        <a:pt x="1001487" y="829770"/>
                      </a:cubicBezTo>
                      <a:cubicBezTo>
                        <a:pt x="1001487" y="829770"/>
                        <a:pt x="975227" y="668207"/>
                        <a:pt x="973560" y="524989"/>
                      </a:cubicBezTo>
                      <a:cubicBezTo>
                        <a:pt x="971883" y="381771"/>
                        <a:pt x="1015594" y="12116"/>
                        <a:pt x="1015594" y="12116"/>
                      </a:cubicBezTo>
                      <a:cubicBezTo>
                        <a:pt x="1015594" y="12116"/>
                        <a:pt x="848563" y="200568"/>
                        <a:pt x="785984" y="338623"/>
                      </a:cubicBezTo>
                      <a:cubicBezTo>
                        <a:pt x="723395" y="476678"/>
                        <a:pt x="710041" y="743874"/>
                        <a:pt x="710041" y="743874"/>
                      </a:cubicBezTo>
                      <a:close/>
                    </a:path>
                  </a:pathLst>
                </a:custGeom>
                <a:solidFill>
                  <a:srgbClr val="D648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7" name="Google Shape;2067;p15"/>
                <p:cNvSpPr/>
                <p:nvPr/>
              </p:nvSpPr>
              <p:spPr>
                <a:xfrm>
                  <a:off x="6100157" y="653391"/>
                  <a:ext cx="325345" cy="467315"/>
                </a:xfrm>
                <a:custGeom>
                  <a:avLst/>
                  <a:gdLst/>
                  <a:ahLst/>
                  <a:cxnLst/>
                  <a:rect l="l" t="t" r="r" b="b"/>
                  <a:pathLst>
                    <a:path w="325345" h="467315" extrusionOk="0">
                      <a:moveTo>
                        <a:pt x="325346" y="0"/>
                      </a:moveTo>
                      <a:cubicBezTo>
                        <a:pt x="280683" y="74886"/>
                        <a:pt x="230591" y="152200"/>
                        <a:pt x="187528" y="195263"/>
                      </a:cubicBezTo>
                      <a:cubicBezTo>
                        <a:pt x="85192" y="297590"/>
                        <a:pt x="0" y="372075"/>
                        <a:pt x="0" y="372066"/>
                      </a:cubicBezTo>
                      <a:cubicBezTo>
                        <a:pt x="0" y="372066"/>
                        <a:pt x="55769" y="440131"/>
                        <a:pt x="134846" y="464934"/>
                      </a:cubicBezTo>
                      <a:cubicBezTo>
                        <a:pt x="139046" y="466258"/>
                        <a:pt x="147619" y="466439"/>
                        <a:pt x="153591" y="467316"/>
                      </a:cubicBezTo>
                      <a:cubicBezTo>
                        <a:pt x="155296" y="463725"/>
                        <a:pt x="213970" y="339614"/>
                        <a:pt x="237239" y="282473"/>
                      </a:cubicBezTo>
                      <a:cubicBezTo>
                        <a:pt x="257861" y="231810"/>
                        <a:pt x="310677" y="50683"/>
                        <a:pt x="325346" y="0"/>
                      </a:cubicBezTo>
                      <a:close/>
                    </a:path>
                  </a:pathLst>
                </a:custGeom>
                <a:solidFill>
                  <a:srgbClr val="DDDD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8" name="Google Shape;2068;p15"/>
                <p:cNvSpPr/>
                <p:nvPr/>
              </p:nvSpPr>
              <p:spPr>
                <a:xfrm>
                  <a:off x="6238270" y="618863"/>
                  <a:ext cx="197348" cy="177403"/>
                </a:xfrm>
                <a:custGeom>
                  <a:avLst/>
                  <a:gdLst/>
                  <a:ahLst/>
                  <a:cxnLst/>
                  <a:rect l="l" t="t" r="r" b="b"/>
                  <a:pathLst>
                    <a:path w="197348" h="177403" extrusionOk="0">
                      <a:moveTo>
                        <a:pt x="197349" y="0"/>
                      </a:moveTo>
                      <a:cubicBezTo>
                        <a:pt x="197349" y="0"/>
                        <a:pt x="90202" y="91326"/>
                        <a:pt x="0" y="144066"/>
                      </a:cubicBezTo>
                      <a:cubicBezTo>
                        <a:pt x="22974" y="153867"/>
                        <a:pt x="47215" y="163011"/>
                        <a:pt x="72038" y="168173"/>
                      </a:cubicBezTo>
                      <a:cubicBezTo>
                        <a:pt x="92755" y="172479"/>
                        <a:pt x="118005" y="175203"/>
                        <a:pt x="144066" y="177403"/>
                      </a:cubicBezTo>
                      <a:cubicBezTo>
                        <a:pt x="171136" y="88783"/>
                        <a:pt x="197349" y="0"/>
                        <a:pt x="197349" y="0"/>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15"/>
                <p:cNvSpPr/>
                <p:nvPr/>
              </p:nvSpPr>
              <p:spPr>
                <a:xfrm>
                  <a:off x="5659626" y="58669"/>
                  <a:ext cx="253908" cy="394992"/>
                </a:xfrm>
                <a:custGeom>
                  <a:avLst/>
                  <a:gdLst/>
                  <a:ahLst/>
                  <a:cxnLst/>
                  <a:rect l="l" t="t" r="r" b="b"/>
                  <a:pathLst>
                    <a:path w="253908" h="394992" extrusionOk="0">
                      <a:moveTo>
                        <a:pt x="253908" y="0"/>
                      </a:moveTo>
                      <a:cubicBezTo>
                        <a:pt x="253908" y="0"/>
                        <a:pt x="87001" y="188481"/>
                        <a:pt x="24413" y="326536"/>
                      </a:cubicBezTo>
                      <a:cubicBezTo>
                        <a:pt x="15212" y="346824"/>
                        <a:pt x="7191" y="370380"/>
                        <a:pt x="0" y="394992"/>
                      </a:cubicBezTo>
                      <a:lnTo>
                        <a:pt x="217884" y="375047"/>
                      </a:lnTo>
                      <a:cubicBezTo>
                        <a:pt x="229381" y="210188"/>
                        <a:pt x="253908" y="10"/>
                        <a:pt x="253908" y="0"/>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15"/>
                <p:cNvSpPr/>
                <p:nvPr/>
              </p:nvSpPr>
              <p:spPr>
                <a:xfrm>
                  <a:off x="5155990" y="46468"/>
                  <a:ext cx="195569" cy="449760"/>
                </a:xfrm>
                <a:custGeom>
                  <a:avLst/>
                  <a:gdLst/>
                  <a:ahLst/>
                  <a:cxnLst/>
                  <a:rect l="l" t="t" r="r" b="b"/>
                  <a:pathLst>
                    <a:path w="195569" h="449760" extrusionOk="0">
                      <a:moveTo>
                        <a:pt x="113416" y="0"/>
                      </a:moveTo>
                      <a:cubicBezTo>
                        <a:pt x="113416" y="0"/>
                        <a:pt x="-560" y="259737"/>
                        <a:pt x="2" y="425653"/>
                      </a:cubicBezTo>
                      <a:cubicBezTo>
                        <a:pt x="31" y="433254"/>
                        <a:pt x="897" y="441808"/>
                        <a:pt x="1193" y="449761"/>
                      </a:cubicBezTo>
                      <a:cubicBezTo>
                        <a:pt x="26243" y="448237"/>
                        <a:pt x="48037" y="447970"/>
                        <a:pt x="78888" y="443808"/>
                      </a:cubicBezTo>
                      <a:cubicBezTo>
                        <a:pt x="117855" y="438541"/>
                        <a:pt x="158346" y="428949"/>
                        <a:pt x="195569" y="419100"/>
                      </a:cubicBezTo>
                      <a:cubicBezTo>
                        <a:pt x="187149" y="390630"/>
                        <a:pt x="180567" y="361769"/>
                        <a:pt x="179196" y="332785"/>
                      </a:cubicBezTo>
                      <a:cubicBezTo>
                        <a:pt x="175376" y="252489"/>
                        <a:pt x="113416" y="0"/>
                        <a:pt x="113416" y="0"/>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15"/>
                <p:cNvSpPr/>
                <p:nvPr/>
              </p:nvSpPr>
              <p:spPr>
                <a:xfrm>
                  <a:off x="5271070" y="111362"/>
                  <a:ext cx="189722" cy="725090"/>
                </a:xfrm>
                <a:custGeom>
                  <a:avLst/>
                  <a:gdLst/>
                  <a:ahLst/>
                  <a:cxnLst/>
                  <a:rect l="l" t="t" r="r" b="b"/>
                  <a:pathLst>
                    <a:path w="189722" h="725090" extrusionOk="0">
                      <a:moveTo>
                        <a:pt x="13215" y="0"/>
                      </a:moveTo>
                      <a:cubicBezTo>
                        <a:pt x="4175" y="149752"/>
                        <a:pt x="-3769" y="323288"/>
                        <a:pt x="1908" y="426834"/>
                      </a:cubicBezTo>
                      <a:cubicBezTo>
                        <a:pt x="12452" y="619544"/>
                        <a:pt x="80490" y="725091"/>
                        <a:pt x="80490" y="725091"/>
                      </a:cubicBezTo>
                      <a:cubicBezTo>
                        <a:pt x="80490" y="725091"/>
                        <a:pt x="189722" y="678056"/>
                        <a:pt x="189722" y="678056"/>
                      </a:cubicBezTo>
                      <a:cubicBezTo>
                        <a:pt x="189722" y="678056"/>
                        <a:pt x="173263" y="556365"/>
                        <a:pt x="139421" y="493214"/>
                      </a:cubicBezTo>
                      <a:cubicBezTo>
                        <a:pt x="105578" y="430063"/>
                        <a:pt x="67926" y="348177"/>
                        <a:pt x="64116" y="267891"/>
                      </a:cubicBezTo>
                      <a:cubicBezTo>
                        <a:pt x="61211" y="206702"/>
                        <a:pt x="30474" y="73180"/>
                        <a:pt x="1321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2072" name="Google Shape;2072;p15"/>
          <p:cNvGrpSpPr/>
          <p:nvPr/>
        </p:nvGrpSpPr>
        <p:grpSpPr>
          <a:xfrm>
            <a:off x="2122568" y="2971800"/>
            <a:ext cx="4725490" cy="2780147"/>
            <a:chOff x="4353744" y="47298"/>
            <a:chExt cx="6632266" cy="3901961"/>
          </a:xfrm>
        </p:grpSpPr>
        <p:sp>
          <p:nvSpPr>
            <p:cNvPr id="2073" name="Google Shape;2073;p15"/>
            <p:cNvSpPr/>
            <p:nvPr/>
          </p:nvSpPr>
          <p:spPr>
            <a:xfrm>
              <a:off x="5495162" y="47298"/>
              <a:ext cx="2991211" cy="2639882"/>
            </a:xfrm>
            <a:custGeom>
              <a:avLst/>
              <a:gdLst/>
              <a:ahLst/>
              <a:cxnLst/>
              <a:rect l="l" t="t" r="r" b="b"/>
              <a:pathLst>
                <a:path w="2991211" h="2639882" extrusionOk="0">
                  <a:moveTo>
                    <a:pt x="0" y="2435752"/>
                  </a:moveTo>
                  <a:cubicBezTo>
                    <a:pt x="0" y="2435752"/>
                    <a:pt x="312668" y="2284381"/>
                    <a:pt x="738921" y="2321205"/>
                  </a:cubicBezTo>
                  <a:cubicBezTo>
                    <a:pt x="977455" y="2341807"/>
                    <a:pt x="1370381" y="2466013"/>
                    <a:pt x="1370381" y="2466013"/>
                  </a:cubicBezTo>
                  <a:cubicBezTo>
                    <a:pt x="1370381" y="2466013"/>
                    <a:pt x="1698870" y="2174758"/>
                    <a:pt x="1828562" y="1972371"/>
                  </a:cubicBezTo>
                  <a:cubicBezTo>
                    <a:pt x="1958254" y="1769974"/>
                    <a:pt x="2111950" y="1453591"/>
                    <a:pt x="2111950" y="1453591"/>
                  </a:cubicBezTo>
                  <a:lnTo>
                    <a:pt x="1592104" y="710422"/>
                  </a:lnTo>
                  <a:lnTo>
                    <a:pt x="1636909" y="601542"/>
                  </a:lnTo>
                  <a:cubicBezTo>
                    <a:pt x="1636909" y="601542"/>
                    <a:pt x="1910210" y="371542"/>
                    <a:pt x="2131076" y="270272"/>
                  </a:cubicBezTo>
                  <a:cubicBezTo>
                    <a:pt x="2351932" y="168993"/>
                    <a:pt x="2748401" y="0"/>
                    <a:pt x="2748401" y="0"/>
                  </a:cubicBezTo>
                  <a:lnTo>
                    <a:pt x="2469128" y="221094"/>
                  </a:lnTo>
                  <a:cubicBezTo>
                    <a:pt x="2469128" y="221094"/>
                    <a:pt x="2592648" y="198034"/>
                    <a:pt x="2704700" y="190452"/>
                  </a:cubicBezTo>
                  <a:cubicBezTo>
                    <a:pt x="2926737" y="175422"/>
                    <a:pt x="2991212" y="198577"/>
                    <a:pt x="2991212" y="198577"/>
                  </a:cubicBezTo>
                  <a:cubicBezTo>
                    <a:pt x="2991212" y="198577"/>
                    <a:pt x="2622823" y="267510"/>
                    <a:pt x="2322557" y="382086"/>
                  </a:cubicBezTo>
                  <a:cubicBezTo>
                    <a:pt x="2022300" y="496672"/>
                    <a:pt x="1790167" y="656892"/>
                    <a:pt x="1790167" y="656892"/>
                  </a:cubicBezTo>
                  <a:lnTo>
                    <a:pt x="2424618" y="1293647"/>
                  </a:lnTo>
                  <a:cubicBezTo>
                    <a:pt x="2424618" y="1293647"/>
                    <a:pt x="2135876" y="1863014"/>
                    <a:pt x="2021986" y="2031540"/>
                  </a:cubicBezTo>
                  <a:cubicBezTo>
                    <a:pt x="1856613" y="2276237"/>
                    <a:pt x="1467440" y="2591143"/>
                    <a:pt x="1467440" y="2591143"/>
                  </a:cubicBezTo>
                  <a:lnTo>
                    <a:pt x="1292781" y="2639882"/>
                  </a:lnTo>
                  <a:cubicBezTo>
                    <a:pt x="1292781" y="2639882"/>
                    <a:pt x="918334" y="2497779"/>
                    <a:pt x="737902" y="2476643"/>
                  </a:cubicBezTo>
                  <a:cubicBezTo>
                    <a:pt x="557470" y="2455507"/>
                    <a:pt x="0" y="2435752"/>
                    <a:pt x="0" y="2435752"/>
                  </a:cubicBezTo>
                  <a:close/>
                </a:path>
              </a:pathLst>
            </a:custGeom>
            <a:solidFill>
              <a:schemeClr val="accent2"/>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15"/>
            <p:cNvSpPr/>
            <p:nvPr/>
          </p:nvSpPr>
          <p:spPr>
            <a:xfrm>
              <a:off x="4623546" y="3167629"/>
              <a:ext cx="1917867" cy="739919"/>
            </a:xfrm>
            <a:custGeom>
              <a:avLst/>
              <a:gdLst/>
              <a:ahLst/>
              <a:cxnLst/>
              <a:rect l="l" t="t" r="r" b="b"/>
              <a:pathLst>
                <a:path w="1917867" h="739919" extrusionOk="0">
                  <a:moveTo>
                    <a:pt x="127187" y="837"/>
                  </a:moveTo>
                  <a:cubicBezTo>
                    <a:pt x="-121263" y="14095"/>
                    <a:pt x="64332" y="364634"/>
                    <a:pt x="101584" y="435120"/>
                  </a:cubicBezTo>
                  <a:cubicBezTo>
                    <a:pt x="170231" y="565012"/>
                    <a:pt x="313220" y="736643"/>
                    <a:pt x="313220" y="736643"/>
                  </a:cubicBezTo>
                  <a:lnTo>
                    <a:pt x="958834" y="739920"/>
                  </a:lnTo>
                  <a:lnTo>
                    <a:pt x="1604448" y="736643"/>
                  </a:lnTo>
                  <a:cubicBezTo>
                    <a:pt x="1604457" y="736643"/>
                    <a:pt x="1747447" y="565002"/>
                    <a:pt x="1816084" y="435120"/>
                  </a:cubicBezTo>
                  <a:cubicBezTo>
                    <a:pt x="1853336" y="364634"/>
                    <a:pt x="2039226" y="14095"/>
                    <a:pt x="1790786" y="837"/>
                  </a:cubicBezTo>
                  <a:cubicBezTo>
                    <a:pt x="1542345" y="-12422"/>
                    <a:pt x="958834" y="136273"/>
                    <a:pt x="958834" y="136273"/>
                  </a:cubicBezTo>
                  <a:cubicBezTo>
                    <a:pt x="958834" y="136273"/>
                    <a:pt x="375628" y="-12422"/>
                    <a:pt x="127187" y="837"/>
                  </a:cubicBez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75" name="Google Shape;2075;p15"/>
            <p:cNvGrpSpPr/>
            <p:nvPr/>
          </p:nvGrpSpPr>
          <p:grpSpPr>
            <a:xfrm>
              <a:off x="5488200" y="49648"/>
              <a:ext cx="2991211" cy="2639882"/>
              <a:chOff x="5007358" y="1960444"/>
              <a:chExt cx="2991211" cy="2639882"/>
            </a:xfrm>
          </p:grpSpPr>
          <p:sp>
            <p:nvSpPr>
              <p:cNvPr id="2076" name="Google Shape;2076;p15"/>
              <p:cNvSpPr/>
              <p:nvPr/>
            </p:nvSpPr>
            <p:spPr>
              <a:xfrm>
                <a:off x="5007358" y="1960444"/>
                <a:ext cx="2991211" cy="2639882"/>
              </a:xfrm>
              <a:custGeom>
                <a:avLst/>
                <a:gdLst/>
                <a:ahLst/>
                <a:cxnLst/>
                <a:rect l="l" t="t" r="r" b="b"/>
                <a:pathLst>
                  <a:path w="2991211" h="2639882" extrusionOk="0">
                    <a:moveTo>
                      <a:pt x="0" y="2435743"/>
                    </a:moveTo>
                    <a:cubicBezTo>
                      <a:pt x="0" y="2435743"/>
                      <a:pt x="312668" y="2284381"/>
                      <a:pt x="738921" y="2321195"/>
                    </a:cubicBezTo>
                    <a:cubicBezTo>
                      <a:pt x="977455" y="2341807"/>
                      <a:pt x="1370381" y="2466013"/>
                      <a:pt x="1370381" y="2466013"/>
                    </a:cubicBezTo>
                    <a:cubicBezTo>
                      <a:pt x="1370381" y="2466013"/>
                      <a:pt x="1698870" y="2174758"/>
                      <a:pt x="1828562" y="1972361"/>
                    </a:cubicBezTo>
                    <a:cubicBezTo>
                      <a:pt x="1958254" y="1769974"/>
                      <a:pt x="2111950" y="1453582"/>
                      <a:pt x="2111950" y="1453582"/>
                    </a:cubicBezTo>
                    <a:lnTo>
                      <a:pt x="1592103" y="710413"/>
                    </a:lnTo>
                    <a:lnTo>
                      <a:pt x="1636909" y="601533"/>
                    </a:lnTo>
                    <a:cubicBezTo>
                      <a:pt x="1636909" y="601533"/>
                      <a:pt x="1910210" y="371542"/>
                      <a:pt x="2131067" y="270262"/>
                    </a:cubicBezTo>
                    <a:cubicBezTo>
                      <a:pt x="2351932" y="168993"/>
                      <a:pt x="2748401" y="0"/>
                      <a:pt x="2748401" y="0"/>
                    </a:cubicBezTo>
                    <a:lnTo>
                      <a:pt x="2469128" y="221085"/>
                    </a:lnTo>
                    <a:cubicBezTo>
                      <a:pt x="2469128" y="221085"/>
                      <a:pt x="2592648" y="198025"/>
                      <a:pt x="2704700" y="190443"/>
                    </a:cubicBezTo>
                    <a:cubicBezTo>
                      <a:pt x="2926737" y="175422"/>
                      <a:pt x="2991212" y="198568"/>
                      <a:pt x="2991212" y="198568"/>
                    </a:cubicBezTo>
                    <a:cubicBezTo>
                      <a:pt x="2991212" y="198568"/>
                      <a:pt x="2622814" y="267500"/>
                      <a:pt x="2322557" y="382086"/>
                    </a:cubicBezTo>
                    <a:cubicBezTo>
                      <a:pt x="2022291" y="496662"/>
                      <a:pt x="1790157" y="656892"/>
                      <a:pt x="1790157" y="656892"/>
                    </a:cubicBezTo>
                    <a:lnTo>
                      <a:pt x="2424617" y="1293638"/>
                    </a:lnTo>
                    <a:cubicBezTo>
                      <a:pt x="2424617" y="1293638"/>
                      <a:pt x="2135877" y="1863004"/>
                      <a:pt x="2021977" y="2031540"/>
                    </a:cubicBezTo>
                    <a:cubicBezTo>
                      <a:pt x="1856613" y="2276237"/>
                      <a:pt x="1467441" y="2591143"/>
                      <a:pt x="1467441" y="2591143"/>
                    </a:cubicBezTo>
                    <a:lnTo>
                      <a:pt x="1292780" y="2639883"/>
                    </a:lnTo>
                    <a:cubicBezTo>
                      <a:pt x="1292780" y="2639883"/>
                      <a:pt x="918324" y="2497779"/>
                      <a:pt x="737902" y="2476643"/>
                    </a:cubicBezTo>
                    <a:cubicBezTo>
                      <a:pt x="557469" y="2455507"/>
                      <a:pt x="0" y="2435743"/>
                      <a:pt x="0" y="2435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15"/>
              <p:cNvSpPr/>
              <p:nvPr/>
            </p:nvSpPr>
            <p:spPr>
              <a:xfrm>
                <a:off x="5007358" y="4275971"/>
                <a:ext cx="1370409" cy="324269"/>
              </a:xfrm>
              <a:custGeom>
                <a:avLst/>
                <a:gdLst/>
                <a:ahLst/>
                <a:cxnLst/>
                <a:rect l="l" t="t" r="r" b="b"/>
                <a:pathLst>
                  <a:path w="1370409" h="324269" extrusionOk="0">
                    <a:moveTo>
                      <a:pt x="584892" y="124"/>
                    </a:moveTo>
                    <a:cubicBezTo>
                      <a:pt x="239487" y="4429"/>
                      <a:pt x="0" y="120082"/>
                      <a:pt x="0" y="120072"/>
                    </a:cubicBezTo>
                    <a:cubicBezTo>
                      <a:pt x="0" y="120072"/>
                      <a:pt x="557460" y="140018"/>
                      <a:pt x="737883" y="161154"/>
                    </a:cubicBezTo>
                    <a:cubicBezTo>
                      <a:pt x="918315" y="182290"/>
                      <a:pt x="1292714" y="324270"/>
                      <a:pt x="1292714" y="324270"/>
                    </a:cubicBezTo>
                    <a:lnTo>
                      <a:pt x="1370409" y="150438"/>
                    </a:lnTo>
                    <a:cubicBezTo>
                      <a:pt x="1370409" y="150438"/>
                      <a:pt x="977312" y="26385"/>
                      <a:pt x="738778" y="5772"/>
                    </a:cubicBezTo>
                    <a:cubicBezTo>
                      <a:pt x="685495" y="1172"/>
                      <a:pt x="634232" y="-495"/>
                      <a:pt x="584892" y="1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8" name="Google Shape;2078;p15"/>
              <p:cNvSpPr/>
              <p:nvPr/>
            </p:nvSpPr>
            <p:spPr>
              <a:xfrm>
                <a:off x="6599519" y="2617250"/>
                <a:ext cx="832456" cy="796775"/>
              </a:xfrm>
              <a:custGeom>
                <a:avLst/>
                <a:gdLst/>
                <a:ahLst/>
                <a:cxnLst/>
                <a:rect l="l" t="t" r="r" b="b"/>
                <a:pathLst>
                  <a:path w="832456" h="796775" extrusionOk="0">
                    <a:moveTo>
                      <a:pt x="0" y="53578"/>
                    </a:moveTo>
                    <a:lnTo>
                      <a:pt x="197939" y="0"/>
                    </a:lnTo>
                    <a:lnTo>
                      <a:pt x="832456" y="636832"/>
                    </a:lnTo>
                    <a:lnTo>
                      <a:pt x="519789" y="796776"/>
                    </a:lnTo>
                    <a:lnTo>
                      <a:pt x="0" y="5357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79" name="Google Shape;2079;p15"/>
            <p:cNvSpPr/>
            <p:nvPr/>
          </p:nvSpPr>
          <p:spPr>
            <a:xfrm>
              <a:off x="5583498" y="3164825"/>
              <a:ext cx="958885" cy="740052"/>
            </a:xfrm>
            <a:custGeom>
              <a:avLst/>
              <a:gdLst/>
              <a:ahLst/>
              <a:cxnLst/>
              <a:rect l="l" t="t" r="r" b="b"/>
              <a:pathLst>
                <a:path w="958885" h="740052" extrusionOk="0">
                  <a:moveTo>
                    <a:pt x="0" y="136320"/>
                  </a:moveTo>
                  <a:cubicBezTo>
                    <a:pt x="0" y="136320"/>
                    <a:pt x="583282" y="-12423"/>
                    <a:pt x="831723" y="837"/>
                  </a:cubicBezTo>
                  <a:cubicBezTo>
                    <a:pt x="1080173" y="14095"/>
                    <a:pt x="894502" y="364786"/>
                    <a:pt x="857259" y="435272"/>
                  </a:cubicBezTo>
                  <a:cubicBezTo>
                    <a:pt x="788613" y="565154"/>
                    <a:pt x="645680" y="736795"/>
                    <a:pt x="645680" y="736795"/>
                  </a:cubicBezTo>
                  <a:lnTo>
                    <a:pt x="0" y="740053"/>
                  </a:lnTo>
                  <a:lnTo>
                    <a:pt x="0" y="136320"/>
                  </a:lnTo>
                  <a:close/>
                </a:path>
              </a:pathLst>
            </a:custGeom>
            <a:solidFill>
              <a:srgbClr val="FFFFFF">
                <a:alpha val="3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0" name="Google Shape;2080;p15"/>
            <p:cNvSpPr/>
            <p:nvPr/>
          </p:nvSpPr>
          <p:spPr>
            <a:xfrm>
              <a:off x="4588002" y="2365224"/>
              <a:ext cx="1959196" cy="1548936"/>
            </a:xfrm>
            <a:custGeom>
              <a:avLst/>
              <a:gdLst/>
              <a:ahLst/>
              <a:cxnLst/>
              <a:rect l="l" t="t" r="r" b="b"/>
              <a:pathLst>
                <a:path w="1959196" h="1548936" extrusionOk="0">
                  <a:moveTo>
                    <a:pt x="1192558" y="0"/>
                  </a:moveTo>
                  <a:lnTo>
                    <a:pt x="1202989" y="125168"/>
                  </a:lnTo>
                  <a:lnTo>
                    <a:pt x="1489825" y="278149"/>
                  </a:lnTo>
                  <a:lnTo>
                    <a:pt x="1959197" y="1265568"/>
                  </a:lnTo>
                  <a:lnTo>
                    <a:pt x="1571530" y="1397689"/>
                  </a:lnTo>
                  <a:lnTo>
                    <a:pt x="1378563" y="726662"/>
                  </a:lnTo>
                  <a:lnTo>
                    <a:pt x="1390736" y="1119540"/>
                  </a:lnTo>
                  <a:lnTo>
                    <a:pt x="1644548" y="1548937"/>
                  </a:lnTo>
                  <a:lnTo>
                    <a:pt x="354635" y="1548937"/>
                  </a:lnTo>
                  <a:lnTo>
                    <a:pt x="585845" y="1095204"/>
                  </a:lnTo>
                  <a:lnTo>
                    <a:pt x="589321" y="717966"/>
                  </a:lnTo>
                  <a:lnTo>
                    <a:pt x="394621" y="1415072"/>
                  </a:lnTo>
                  <a:lnTo>
                    <a:pt x="0" y="1255138"/>
                  </a:lnTo>
                  <a:lnTo>
                    <a:pt x="524999" y="305962"/>
                  </a:lnTo>
                  <a:lnTo>
                    <a:pt x="820531" y="140808"/>
                  </a:lnTo>
                  <a:lnTo>
                    <a:pt x="825751" y="19126"/>
                  </a:lnTo>
                  <a:lnTo>
                    <a:pt x="1192558" y="0"/>
                  </a:ln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15"/>
            <p:cNvSpPr/>
            <p:nvPr/>
          </p:nvSpPr>
          <p:spPr>
            <a:xfrm>
              <a:off x="5583564" y="2364491"/>
              <a:ext cx="963510" cy="1549003"/>
            </a:xfrm>
            <a:custGeom>
              <a:avLst/>
              <a:gdLst/>
              <a:ahLst/>
              <a:cxnLst/>
              <a:rect l="l" t="t" r="r" b="b"/>
              <a:pathLst>
                <a:path w="963510" h="1549003" extrusionOk="0">
                  <a:moveTo>
                    <a:pt x="197054" y="0"/>
                  </a:moveTo>
                  <a:lnTo>
                    <a:pt x="0" y="10116"/>
                  </a:lnTo>
                  <a:lnTo>
                    <a:pt x="0" y="1549003"/>
                  </a:lnTo>
                  <a:lnTo>
                    <a:pt x="648891" y="1549003"/>
                  </a:lnTo>
                  <a:lnTo>
                    <a:pt x="395288" y="1119483"/>
                  </a:lnTo>
                  <a:lnTo>
                    <a:pt x="383087" y="726576"/>
                  </a:lnTo>
                  <a:lnTo>
                    <a:pt x="575968" y="1397794"/>
                  </a:lnTo>
                  <a:lnTo>
                    <a:pt x="963511" y="1265635"/>
                  </a:lnTo>
                  <a:lnTo>
                    <a:pt x="494405" y="278311"/>
                  </a:lnTo>
                  <a:lnTo>
                    <a:pt x="207464" y="125311"/>
                  </a:lnTo>
                  <a:lnTo>
                    <a:pt x="197054" y="0"/>
                  </a:lnTo>
                  <a:close/>
                </a:path>
              </a:pathLst>
            </a:custGeom>
            <a:solidFill>
              <a:srgbClr val="FFFFFF">
                <a:alpha val="9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2" name="Google Shape;2082;p15"/>
            <p:cNvSpPr/>
            <p:nvPr/>
          </p:nvSpPr>
          <p:spPr>
            <a:xfrm>
              <a:off x="5962478" y="2591985"/>
              <a:ext cx="584596" cy="1170984"/>
            </a:xfrm>
            <a:custGeom>
              <a:avLst/>
              <a:gdLst/>
              <a:ahLst/>
              <a:cxnLst/>
              <a:rect l="l" t="t" r="r" b="b"/>
              <a:pathLst>
                <a:path w="584596" h="1170984" extrusionOk="0">
                  <a:moveTo>
                    <a:pt x="18755" y="0"/>
                  </a:moveTo>
                  <a:lnTo>
                    <a:pt x="0" y="497091"/>
                  </a:lnTo>
                  <a:lnTo>
                    <a:pt x="197054" y="1170985"/>
                  </a:lnTo>
                  <a:lnTo>
                    <a:pt x="584597" y="1038825"/>
                  </a:lnTo>
                  <a:lnTo>
                    <a:pt x="115491" y="51502"/>
                  </a:lnTo>
                  <a:lnTo>
                    <a:pt x="18755" y="0"/>
                  </a:lnTo>
                  <a:close/>
                </a:path>
              </a:pathLst>
            </a:custGeom>
            <a:solidFill>
              <a:srgbClr val="303030">
                <a:alpha val="181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3" name="Google Shape;2083;p15"/>
            <p:cNvSpPr/>
            <p:nvPr/>
          </p:nvSpPr>
          <p:spPr>
            <a:xfrm>
              <a:off x="4588002" y="2632914"/>
              <a:ext cx="593483" cy="1147381"/>
            </a:xfrm>
            <a:custGeom>
              <a:avLst/>
              <a:gdLst/>
              <a:ahLst/>
              <a:cxnLst/>
              <a:rect l="l" t="t" r="r" b="b"/>
              <a:pathLst>
                <a:path w="593483" h="1147381" extrusionOk="0">
                  <a:moveTo>
                    <a:pt x="593484" y="0"/>
                  </a:moveTo>
                  <a:lnTo>
                    <a:pt x="589321" y="450275"/>
                  </a:lnTo>
                  <a:lnTo>
                    <a:pt x="394621" y="1147381"/>
                  </a:lnTo>
                  <a:lnTo>
                    <a:pt x="0" y="987447"/>
                  </a:lnTo>
                  <a:lnTo>
                    <a:pt x="524999" y="38272"/>
                  </a:lnTo>
                  <a:lnTo>
                    <a:pt x="593484" y="0"/>
                  </a:lnTo>
                  <a:close/>
                </a:path>
              </a:pathLst>
            </a:custGeom>
            <a:solidFill>
              <a:srgbClr val="303030">
                <a:alpha val="181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15"/>
            <p:cNvSpPr/>
            <p:nvPr/>
          </p:nvSpPr>
          <p:spPr>
            <a:xfrm>
              <a:off x="5173846" y="3303398"/>
              <a:ext cx="409717" cy="247611"/>
            </a:xfrm>
            <a:custGeom>
              <a:avLst/>
              <a:gdLst/>
              <a:ahLst/>
              <a:cxnLst/>
              <a:rect l="l" t="t" r="r" b="b"/>
              <a:pathLst>
                <a:path w="409717" h="247611" extrusionOk="0">
                  <a:moveTo>
                    <a:pt x="0" y="157029"/>
                  </a:moveTo>
                  <a:cubicBezTo>
                    <a:pt x="0" y="157029"/>
                    <a:pt x="90926" y="206035"/>
                    <a:pt x="170155" y="222380"/>
                  </a:cubicBezTo>
                  <a:cubicBezTo>
                    <a:pt x="249384" y="238734"/>
                    <a:pt x="409718" y="247612"/>
                    <a:pt x="409718" y="247612"/>
                  </a:cubicBezTo>
                  <a:lnTo>
                    <a:pt x="409718" y="102194"/>
                  </a:lnTo>
                  <a:cubicBezTo>
                    <a:pt x="409718" y="102194"/>
                    <a:pt x="299523" y="112328"/>
                    <a:pt x="184242" y="87096"/>
                  </a:cubicBezTo>
                  <a:cubicBezTo>
                    <a:pt x="99403" y="68523"/>
                    <a:pt x="1448" y="0"/>
                    <a:pt x="1448" y="0"/>
                  </a:cubicBezTo>
                  <a:lnTo>
                    <a:pt x="0" y="15702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15"/>
            <p:cNvSpPr/>
            <p:nvPr/>
          </p:nvSpPr>
          <p:spPr>
            <a:xfrm>
              <a:off x="5583564" y="3303398"/>
              <a:ext cx="393773" cy="247611"/>
            </a:xfrm>
            <a:custGeom>
              <a:avLst/>
              <a:gdLst/>
              <a:ahLst/>
              <a:cxnLst/>
              <a:rect l="l" t="t" r="r" b="b"/>
              <a:pathLst>
                <a:path w="393773" h="247611" extrusionOk="0">
                  <a:moveTo>
                    <a:pt x="393773" y="157029"/>
                  </a:moveTo>
                  <a:cubicBezTo>
                    <a:pt x="393773" y="157029"/>
                    <a:pt x="306391" y="206035"/>
                    <a:pt x="230248" y="222380"/>
                  </a:cubicBezTo>
                  <a:cubicBezTo>
                    <a:pt x="154096" y="238734"/>
                    <a:pt x="0" y="247612"/>
                    <a:pt x="0" y="247612"/>
                  </a:cubicBezTo>
                  <a:lnTo>
                    <a:pt x="0" y="102194"/>
                  </a:lnTo>
                  <a:cubicBezTo>
                    <a:pt x="0" y="102194"/>
                    <a:pt x="105909" y="112328"/>
                    <a:pt x="216704" y="87096"/>
                  </a:cubicBezTo>
                  <a:cubicBezTo>
                    <a:pt x="298247" y="68523"/>
                    <a:pt x="392382" y="0"/>
                    <a:pt x="392382" y="0"/>
                  </a:cubicBezTo>
                  <a:lnTo>
                    <a:pt x="393773" y="15702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15"/>
            <p:cNvSpPr/>
            <p:nvPr/>
          </p:nvSpPr>
          <p:spPr>
            <a:xfrm>
              <a:off x="6259639" y="3674768"/>
              <a:ext cx="531000" cy="274491"/>
            </a:xfrm>
            <a:custGeom>
              <a:avLst/>
              <a:gdLst/>
              <a:ahLst/>
              <a:cxnLst/>
              <a:rect l="l" t="t" r="r" b="b"/>
              <a:pathLst>
                <a:path w="531000" h="274491" extrusionOk="0">
                  <a:moveTo>
                    <a:pt x="0" y="54064"/>
                  </a:moveTo>
                  <a:lnTo>
                    <a:pt x="88211" y="239392"/>
                  </a:lnTo>
                  <a:lnTo>
                    <a:pt x="531000" y="274491"/>
                  </a:lnTo>
                  <a:cubicBezTo>
                    <a:pt x="531000" y="274491"/>
                    <a:pt x="444932" y="200034"/>
                    <a:pt x="365665" y="164639"/>
                  </a:cubicBezTo>
                  <a:cubicBezTo>
                    <a:pt x="286388" y="129254"/>
                    <a:pt x="213913" y="132931"/>
                    <a:pt x="213913" y="132931"/>
                  </a:cubicBezTo>
                  <a:lnTo>
                    <a:pt x="158515" y="0"/>
                  </a:lnTo>
                  <a:lnTo>
                    <a:pt x="0" y="54064"/>
                  </a:lnTo>
                  <a:close/>
                </a:path>
              </a:pathLst>
            </a:custGeom>
            <a:solidFill>
              <a:srgbClr val="E5C59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7" name="Google Shape;2087;p15"/>
            <p:cNvSpPr/>
            <p:nvPr/>
          </p:nvSpPr>
          <p:spPr>
            <a:xfrm>
              <a:off x="4353744" y="3674768"/>
              <a:ext cx="527399" cy="274491"/>
            </a:xfrm>
            <a:custGeom>
              <a:avLst/>
              <a:gdLst/>
              <a:ahLst/>
              <a:cxnLst/>
              <a:rect l="l" t="t" r="r" b="b"/>
              <a:pathLst>
                <a:path w="527399" h="274491" extrusionOk="0">
                  <a:moveTo>
                    <a:pt x="527399" y="64398"/>
                  </a:moveTo>
                  <a:lnTo>
                    <a:pt x="442789" y="239392"/>
                  </a:lnTo>
                  <a:lnTo>
                    <a:pt x="0" y="274491"/>
                  </a:lnTo>
                  <a:cubicBezTo>
                    <a:pt x="0" y="274491"/>
                    <a:pt x="86058" y="200034"/>
                    <a:pt x="165335" y="164639"/>
                  </a:cubicBezTo>
                  <a:cubicBezTo>
                    <a:pt x="244612" y="129254"/>
                    <a:pt x="317087" y="132931"/>
                    <a:pt x="317087" y="132931"/>
                  </a:cubicBezTo>
                  <a:lnTo>
                    <a:pt x="372475" y="0"/>
                  </a:lnTo>
                  <a:lnTo>
                    <a:pt x="527399" y="64398"/>
                  </a:lnTo>
                  <a:close/>
                </a:path>
              </a:pathLst>
            </a:custGeom>
            <a:solidFill>
              <a:srgbClr val="E5C59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8" name="Google Shape;2088;p15"/>
            <p:cNvSpPr/>
            <p:nvPr/>
          </p:nvSpPr>
          <p:spPr>
            <a:xfrm>
              <a:off x="5314635" y="226461"/>
              <a:ext cx="5671375" cy="2321090"/>
            </a:xfrm>
            <a:custGeom>
              <a:avLst/>
              <a:gdLst/>
              <a:ahLst/>
              <a:cxnLst/>
              <a:rect l="l" t="t" r="r" b="b"/>
              <a:pathLst>
                <a:path w="5671375" h="2321090" extrusionOk="0">
                  <a:moveTo>
                    <a:pt x="42405" y="2321090"/>
                  </a:moveTo>
                  <a:lnTo>
                    <a:pt x="0" y="2142144"/>
                  </a:lnTo>
                  <a:cubicBezTo>
                    <a:pt x="0" y="2142144"/>
                    <a:pt x="1326280" y="1765040"/>
                    <a:pt x="1917935" y="1675390"/>
                  </a:cubicBezTo>
                  <a:cubicBezTo>
                    <a:pt x="2564473" y="1577435"/>
                    <a:pt x="3593735" y="1427836"/>
                    <a:pt x="3593735" y="1427836"/>
                  </a:cubicBezTo>
                  <a:lnTo>
                    <a:pt x="2820896" y="1010631"/>
                  </a:lnTo>
                  <a:lnTo>
                    <a:pt x="2859767" y="774173"/>
                  </a:lnTo>
                  <a:cubicBezTo>
                    <a:pt x="2859767" y="774173"/>
                    <a:pt x="3089748" y="495595"/>
                    <a:pt x="3682527" y="307724"/>
                  </a:cubicBezTo>
                  <a:cubicBezTo>
                    <a:pt x="4275306" y="119844"/>
                    <a:pt x="5153120" y="0"/>
                    <a:pt x="5153120" y="0"/>
                  </a:cubicBezTo>
                  <a:lnTo>
                    <a:pt x="4715837" y="265614"/>
                  </a:lnTo>
                  <a:cubicBezTo>
                    <a:pt x="4715837" y="265614"/>
                    <a:pt x="4822727" y="252651"/>
                    <a:pt x="5081873" y="249412"/>
                  </a:cubicBezTo>
                  <a:cubicBezTo>
                    <a:pt x="5341048" y="246174"/>
                    <a:pt x="5671376" y="359550"/>
                    <a:pt x="5671376" y="359550"/>
                  </a:cubicBezTo>
                  <a:cubicBezTo>
                    <a:pt x="5671376" y="359550"/>
                    <a:pt x="5258658" y="423729"/>
                    <a:pt x="4454186" y="574338"/>
                  </a:cubicBezTo>
                  <a:cubicBezTo>
                    <a:pt x="3649704" y="724948"/>
                    <a:pt x="3240434" y="866994"/>
                    <a:pt x="3240434" y="866994"/>
                  </a:cubicBezTo>
                  <a:cubicBezTo>
                    <a:pt x="3240434" y="866994"/>
                    <a:pt x="3600212" y="902151"/>
                    <a:pt x="3876246" y="1021947"/>
                  </a:cubicBezTo>
                  <a:cubicBezTo>
                    <a:pt x="4152281" y="1141743"/>
                    <a:pt x="4364565" y="1354169"/>
                    <a:pt x="4364565" y="1354169"/>
                  </a:cubicBezTo>
                  <a:lnTo>
                    <a:pt x="4045810" y="1722968"/>
                  </a:lnTo>
                  <a:cubicBezTo>
                    <a:pt x="4045810" y="1722968"/>
                    <a:pt x="2856395" y="1786309"/>
                    <a:pt x="1938852" y="1882912"/>
                  </a:cubicBezTo>
                  <a:cubicBezTo>
                    <a:pt x="1021318" y="1979505"/>
                    <a:pt x="42405" y="2321090"/>
                    <a:pt x="42405" y="23210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9" name="Google Shape;2089;p15"/>
            <p:cNvSpPr/>
            <p:nvPr/>
          </p:nvSpPr>
          <p:spPr>
            <a:xfrm>
              <a:off x="5313468" y="233783"/>
              <a:ext cx="5671404" cy="2321090"/>
            </a:xfrm>
            <a:custGeom>
              <a:avLst/>
              <a:gdLst/>
              <a:ahLst/>
              <a:cxnLst/>
              <a:rect l="l" t="t" r="r" b="b"/>
              <a:pathLst>
                <a:path w="5671404" h="2321090" extrusionOk="0">
                  <a:moveTo>
                    <a:pt x="42406" y="2321090"/>
                  </a:moveTo>
                  <a:lnTo>
                    <a:pt x="0" y="2142144"/>
                  </a:lnTo>
                  <a:cubicBezTo>
                    <a:pt x="0" y="2142144"/>
                    <a:pt x="1326280" y="1765040"/>
                    <a:pt x="1917935" y="1675400"/>
                  </a:cubicBezTo>
                  <a:cubicBezTo>
                    <a:pt x="2564483" y="1577435"/>
                    <a:pt x="3593745" y="1427836"/>
                    <a:pt x="3593745" y="1427836"/>
                  </a:cubicBezTo>
                  <a:lnTo>
                    <a:pt x="2820895" y="1010641"/>
                  </a:lnTo>
                  <a:lnTo>
                    <a:pt x="2859767" y="774173"/>
                  </a:lnTo>
                  <a:cubicBezTo>
                    <a:pt x="2859767" y="774173"/>
                    <a:pt x="3089748" y="495605"/>
                    <a:pt x="3682527" y="307724"/>
                  </a:cubicBezTo>
                  <a:cubicBezTo>
                    <a:pt x="4275306" y="119853"/>
                    <a:pt x="5153130" y="0"/>
                    <a:pt x="5153130" y="0"/>
                  </a:cubicBezTo>
                  <a:lnTo>
                    <a:pt x="4715837" y="265614"/>
                  </a:lnTo>
                  <a:cubicBezTo>
                    <a:pt x="4715837" y="265614"/>
                    <a:pt x="4822737" y="252660"/>
                    <a:pt x="5081874" y="249422"/>
                  </a:cubicBezTo>
                  <a:cubicBezTo>
                    <a:pt x="5341011" y="246183"/>
                    <a:pt x="5671405" y="359550"/>
                    <a:pt x="5671405" y="359550"/>
                  </a:cubicBezTo>
                  <a:cubicBezTo>
                    <a:pt x="5671405" y="359550"/>
                    <a:pt x="5258667" y="423729"/>
                    <a:pt x="4454185" y="574339"/>
                  </a:cubicBezTo>
                  <a:cubicBezTo>
                    <a:pt x="3649704" y="724948"/>
                    <a:pt x="3240434" y="867004"/>
                    <a:pt x="3240434" y="867004"/>
                  </a:cubicBezTo>
                  <a:cubicBezTo>
                    <a:pt x="3240434" y="867004"/>
                    <a:pt x="3600212" y="902151"/>
                    <a:pt x="3876247" y="1021947"/>
                  </a:cubicBezTo>
                  <a:cubicBezTo>
                    <a:pt x="4152291" y="1141743"/>
                    <a:pt x="4364565" y="1354169"/>
                    <a:pt x="4364565" y="1354169"/>
                  </a:cubicBezTo>
                  <a:lnTo>
                    <a:pt x="4045820" y="1722968"/>
                  </a:lnTo>
                  <a:cubicBezTo>
                    <a:pt x="4045820" y="1722968"/>
                    <a:pt x="2856396" y="1786319"/>
                    <a:pt x="1938852" y="1882912"/>
                  </a:cubicBezTo>
                  <a:cubicBezTo>
                    <a:pt x="1021318" y="1979514"/>
                    <a:pt x="42406" y="2321090"/>
                    <a:pt x="42406" y="2321090"/>
                  </a:cubicBezTo>
                  <a:close/>
                </a:path>
              </a:pathLst>
            </a:cu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0" name="Google Shape;2090;p15"/>
            <p:cNvSpPr/>
            <p:nvPr/>
          </p:nvSpPr>
          <p:spPr>
            <a:xfrm>
              <a:off x="8135550" y="231307"/>
              <a:ext cx="2850365" cy="1010840"/>
            </a:xfrm>
            <a:custGeom>
              <a:avLst/>
              <a:gdLst/>
              <a:ahLst/>
              <a:cxnLst/>
              <a:rect l="l" t="t" r="r" b="b"/>
              <a:pathLst>
                <a:path w="2850365" h="1010840" extrusionOk="0">
                  <a:moveTo>
                    <a:pt x="2332110" y="0"/>
                  </a:moveTo>
                  <a:cubicBezTo>
                    <a:pt x="2332110" y="0"/>
                    <a:pt x="1454496" y="119901"/>
                    <a:pt x="861717" y="307781"/>
                  </a:cubicBezTo>
                  <a:cubicBezTo>
                    <a:pt x="268938" y="495652"/>
                    <a:pt x="38995" y="774201"/>
                    <a:pt x="38995" y="774201"/>
                  </a:cubicBezTo>
                  <a:lnTo>
                    <a:pt x="0" y="1010841"/>
                  </a:lnTo>
                  <a:lnTo>
                    <a:pt x="419395" y="867070"/>
                  </a:lnTo>
                  <a:cubicBezTo>
                    <a:pt x="419395" y="867070"/>
                    <a:pt x="828760" y="725091"/>
                    <a:pt x="1633242" y="574481"/>
                  </a:cubicBezTo>
                  <a:cubicBezTo>
                    <a:pt x="2437743" y="423872"/>
                    <a:pt x="2850366" y="359569"/>
                    <a:pt x="2850366" y="359569"/>
                  </a:cubicBezTo>
                  <a:cubicBezTo>
                    <a:pt x="2850366" y="359569"/>
                    <a:pt x="2520134" y="246202"/>
                    <a:pt x="2260959" y="249441"/>
                  </a:cubicBezTo>
                  <a:cubicBezTo>
                    <a:pt x="2001860" y="252679"/>
                    <a:pt x="1894884" y="265805"/>
                    <a:pt x="1894884" y="265805"/>
                  </a:cubicBezTo>
                  <a:lnTo>
                    <a:pt x="233211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91" name="Google Shape;2091;p15"/>
            <p:cNvGrpSpPr/>
            <p:nvPr/>
          </p:nvGrpSpPr>
          <p:grpSpPr>
            <a:xfrm>
              <a:off x="4628916" y="433230"/>
              <a:ext cx="1913844" cy="1971288"/>
              <a:chOff x="4148074" y="2344026"/>
              <a:chExt cx="1913844" cy="1971288"/>
            </a:xfrm>
          </p:grpSpPr>
          <p:sp>
            <p:nvSpPr>
              <p:cNvPr id="2092" name="Google Shape;2092;p15"/>
              <p:cNvSpPr/>
              <p:nvPr/>
            </p:nvSpPr>
            <p:spPr>
              <a:xfrm>
                <a:off x="4148074" y="2344026"/>
                <a:ext cx="1913844" cy="1970064"/>
              </a:xfrm>
              <a:custGeom>
                <a:avLst/>
                <a:gdLst/>
                <a:ahLst/>
                <a:cxnLst/>
                <a:rect l="l" t="t" r="r" b="b"/>
                <a:pathLst>
                  <a:path w="1913844" h="1970064" extrusionOk="0">
                    <a:moveTo>
                      <a:pt x="935999" y="1963208"/>
                    </a:moveTo>
                    <a:cubicBezTo>
                      <a:pt x="601462" y="2004565"/>
                      <a:pt x="253047" y="1859204"/>
                      <a:pt x="161216" y="1517561"/>
                    </a:cubicBezTo>
                    <a:cubicBezTo>
                      <a:pt x="156520" y="1500102"/>
                      <a:pt x="101875" y="1487234"/>
                      <a:pt x="51926" y="1428293"/>
                    </a:cubicBezTo>
                    <a:cubicBezTo>
                      <a:pt x="-9910" y="1355341"/>
                      <a:pt x="691" y="1197760"/>
                      <a:pt x="691" y="1197760"/>
                    </a:cubicBezTo>
                    <a:cubicBezTo>
                      <a:pt x="691" y="1197760"/>
                      <a:pt x="171493" y="1386240"/>
                      <a:pt x="168474" y="1345292"/>
                    </a:cubicBezTo>
                    <a:cubicBezTo>
                      <a:pt x="161216" y="1246794"/>
                      <a:pt x="691" y="833714"/>
                      <a:pt x="691" y="833714"/>
                    </a:cubicBezTo>
                    <a:cubicBezTo>
                      <a:pt x="691" y="833714"/>
                      <a:pt x="63775" y="907657"/>
                      <a:pt x="101513" y="930469"/>
                    </a:cubicBezTo>
                    <a:cubicBezTo>
                      <a:pt x="139242" y="953281"/>
                      <a:pt x="65233" y="841467"/>
                      <a:pt x="61708" y="782917"/>
                    </a:cubicBezTo>
                    <a:cubicBezTo>
                      <a:pt x="58184" y="724367"/>
                      <a:pt x="70500" y="647110"/>
                      <a:pt x="70500" y="647110"/>
                    </a:cubicBezTo>
                    <a:lnTo>
                      <a:pt x="130565" y="755266"/>
                    </a:lnTo>
                    <a:cubicBezTo>
                      <a:pt x="130565" y="755266"/>
                      <a:pt x="144862" y="730577"/>
                      <a:pt x="163512" y="676970"/>
                    </a:cubicBezTo>
                    <a:cubicBezTo>
                      <a:pt x="182161" y="623364"/>
                      <a:pt x="205174" y="540849"/>
                      <a:pt x="205174" y="540849"/>
                    </a:cubicBezTo>
                    <a:cubicBezTo>
                      <a:pt x="205174" y="540849"/>
                      <a:pt x="233749" y="661111"/>
                      <a:pt x="267934" y="708822"/>
                    </a:cubicBezTo>
                    <a:cubicBezTo>
                      <a:pt x="302120" y="756533"/>
                      <a:pt x="336038" y="776859"/>
                      <a:pt x="336038" y="776859"/>
                    </a:cubicBezTo>
                    <a:cubicBezTo>
                      <a:pt x="336038" y="776859"/>
                      <a:pt x="311978" y="730310"/>
                      <a:pt x="320693" y="630755"/>
                    </a:cubicBezTo>
                    <a:cubicBezTo>
                      <a:pt x="329409" y="531200"/>
                      <a:pt x="373719" y="407689"/>
                      <a:pt x="373719" y="407689"/>
                    </a:cubicBezTo>
                    <a:cubicBezTo>
                      <a:pt x="373719" y="407689"/>
                      <a:pt x="384120" y="436255"/>
                      <a:pt x="405189" y="479041"/>
                    </a:cubicBezTo>
                    <a:cubicBezTo>
                      <a:pt x="426259" y="521818"/>
                      <a:pt x="461330" y="573739"/>
                      <a:pt x="461330" y="573739"/>
                    </a:cubicBezTo>
                    <a:cubicBezTo>
                      <a:pt x="461330" y="573739"/>
                      <a:pt x="462559" y="527371"/>
                      <a:pt x="478018" y="470316"/>
                    </a:cubicBezTo>
                    <a:cubicBezTo>
                      <a:pt x="493477" y="413261"/>
                      <a:pt x="542530" y="343662"/>
                      <a:pt x="542530" y="343662"/>
                    </a:cubicBezTo>
                    <a:cubicBezTo>
                      <a:pt x="542530" y="343662"/>
                      <a:pt x="542226" y="441446"/>
                      <a:pt x="584202" y="510578"/>
                    </a:cubicBezTo>
                    <a:cubicBezTo>
                      <a:pt x="626188" y="579711"/>
                      <a:pt x="672994" y="624774"/>
                      <a:pt x="672994" y="624774"/>
                    </a:cubicBezTo>
                    <a:cubicBezTo>
                      <a:pt x="672994" y="624774"/>
                      <a:pt x="661793" y="514036"/>
                      <a:pt x="701950" y="396888"/>
                    </a:cubicBezTo>
                    <a:cubicBezTo>
                      <a:pt x="742108" y="279750"/>
                      <a:pt x="935427" y="50254"/>
                      <a:pt x="935427" y="50254"/>
                    </a:cubicBezTo>
                    <a:cubicBezTo>
                      <a:pt x="935427" y="50254"/>
                      <a:pt x="922845" y="120977"/>
                      <a:pt x="925188" y="210522"/>
                    </a:cubicBezTo>
                    <a:cubicBezTo>
                      <a:pt x="927540" y="300057"/>
                      <a:pt x="944838" y="408422"/>
                      <a:pt x="944838" y="408422"/>
                    </a:cubicBezTo>
                    <a:cubicBezTo>
                      <a:pt x="944838" y="408422"/>
                      <a:pt x="1000654" y="299647"/>
                      <a:pt x="1089942" y="229257"/>
                    </a:cubicBezTo>
                    <a:cubicBezTo>
                      <a:pt x="1179229" y="158877"/>
                      <a:pt x="1210538" y="188357"/>
                      <a:pt x="1301987" y="126873"/>
                    </a:cubicBezTo>
                    <a:cubicBezTo>
                      <a:pt x="1393447" y="65399"/>
                      <a:pt x="1436890" y="0"/>
                      <a:pt x="1436890" y="0"/>
                    </a:cubicBezTo>
                    <a:cubicBezTo>
                      <a:pt x="1436890" y="0"/>
                      <a:pt x="1449854" y="89878"/>
                      <a:pt x="1447501" y="166107"/>
                    </a:cubicBezTo>
                    <a:cubicBezTo>
                      <a:pt x="1445148" y="242335"/>
                      <a:pt x="1427479" y="304895"/>
                      <a:pt x="1427479" y="304895"/>
                    </a:cubicBezTo>
                    <a:cubicBezTo>
                      <a:pt x="1427479" y="304895"/>
                      <a:pt x="1470170" y="305057"/>
                      <a:pt x="1519386" y="278159"/>
                    </a:cubicBezTo>
                    <a:cubicBezTo>
                      <a:pt x="1568602" y="251251"/>
                      <a:pt x="1624342" y="197282"/>
                      <a:pt x="1624342" y="197282"/>
                    </a:cubicBezTo>
                    <a:cubicBezTo>
                      <a:pt x="1624342" y="197282"/>
                      <a:pt x="1644392" y="242088"/>
                      <a:pt x="1640925" y="292141"/>
                    </a:cubicBezTo>
                    <a:cubicBezTo>
                      <a:pt x="1637458" y="342195"/>
                      <a:pt x="1610483" y="397488"/>
                      <a:pt x="1610483" y="397488"/>
                    </a:cubicBezTo>
                    <a:cubicBezTo>
                      <a:pt x="1610483" y="397488"/>
                      <a:pt x="1631895" y="375685"/>
                      <a:pt x="1677291" y="363636"/>
                    </a:cubicBezTo>
                    <a:cubicBezTo>
                      <a:pt x="1722688" y="351577"/>
                      <a:pt x="1786200" y="340252"/>
                      <a:pt x="1786200" y="340252"/>
                    </a:cubicBezTo>
                    <a:cubicBezTo>
                      <a:pt x="1786200" y="340252"/>
                      <a:pt x="1651041" y="523837"/>
                      <a:pt x="1620665" y="617601"/>
                    </a:cubicBezTo>
                    <a:cubicBezTo>
                      <a:pt x="1612636" y="642404"/>
                      <a:pt x="1517662" y="1005859"/>
                      <a:pt x="1517662" y="1005859"/>
                    </a:cubicBezTo>
                    <a:cubicBezTo>
                      <a:pt x="1517662" y="1005859"/>
                      <a:pt x="1586061" y="938070"/>
                      <a:pt x="1635248" y="850907"/>
                    </a:cubicBezTo>
                    <a:cubicBezTo>
                      <a:pt x="1684445" y="763753"/>
                      <a:pt x="1714429" y="657225"/>
                      <a:pt x="1714429" y="657225"/>
                    </a:cubicBezTo>
                    <a:cubicBezTo>
                      <a:pt x="1714429" y="657225"/>
                      <a:pt x="1769570" y="844744"/>
                      <a:pt x="1742166" y="1016422"/>
                    </a:cubicBezTo>
                    <a:cubicBezTo>
                      <a:pt x="1714762" y="1188111"/>
                      <a:pt x="1604825" y="1343940"/>
                      <a:pt x="1604825" y="1343940"/>
                    </a:cubicBezTo>
                    <a:cubicBezTo>
                      <a:pt x="1604825" y="1343940"/>
                      <a:pt x="1665566" y="1326766"/>
                      <a:pt x="1715753" y="1303001"/>
                    </a:cubicBezTo>
                    <a:cubicBezTo>
                      <a:pt x="1765941" y="1279227"/>
                      <a:pt x="1913844" y="1267340"/>
                      <a:pt x="1913844" y="1267340"/>
                    </a:cubicBezTo>
                    <a:cubicBezTo>
                      <a:pt x="1913844" y="1267340"/>
                      <a:pt x="1806879" y="1330728"/>
                      <a:pt x="1752729" y="1391479"/>
                    </a:cubicBezTo>
                    <a:cubicBezTo>
                      <a:pt x="1698589" y="1452229"/>
                      <a:pt x="1510137" y="1892237"/>
                      <a:pt x="935999" y="1963208"/>
                    </a:cubicBezTo>
                    <a:close/>
                  </a:path>
                </a:pathLst>
              </a:custGeom>
              <a:solidFill>
                <a:srgbClr val="FFCB2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3" name="Google Shape;2093;p15"/>
              <p:cNvSpPr/>
              <p:nvPr/>
            </p:nvSpPr>
            <p:spPr>
              <a:xfrm>
                <a:off x="5198122" y="2541307"/>
                <a:ext cx="585951" cy="1137809"/>
              </a:xfrm>
              <a:custGeom>
                <a:avLst/>
                <a:gdLst/>
                <a:ahLst/>
                <a:cxnLst/>
                <a:rect l="l" t="t" r="r" b="b"/>
                <a:pathLst>
                  <a:path w="585951" h="1137809" extrusionOk="0">
                    <a:moveTo>
                      <a:pt x="574294" y="0"/>
                    </a:moveTo>
                    <a:cubicBezTo>
                      <a:pt x="574294" y="0"/>
                      <a:pt x="612156" y="132474"/>
                      <a:pt x="551415" y="239497"/>
                    </a:cubicBezTo>
                    <a:cubicBezTo>
                      <a:pt x="490683" y="346520"/>
                      <a:pt x="400529" y="464344"/>
                      <a:pt x="321024" y="564271"/>
                    </a:cubicBezTo>
                    <a:cubicBezTo>
                      <a:pt x="266655" y="632603"/>
                      <a:pt x="71154" y="1137809"/>
                      <a:pt x="71154" y="1137809"/>
                    </a:cubicBezTo>
                    <a:cubicBezTo>
                      <a:pt x="71154" y="1137809"/>
                      <a:pt x="25949" y="994381"/>
                      <a:pt x="6451" y="810511"/>
                    </a:cubicBezTo>
                    <a:cubicBezTo>
                      <a:pt x="-12037" y="636184"/>
                      <a:pt x="5851" y="379409"/>
                      <a:pt x="104349" y="275663"/>
                    </a:cubicBezTo>
                    <a:cubicBezTo>
                      <a:pt x="202847" y="171917"/>
                      <a:pt x="401720" y="128654"/>
                      <a:pt x="469338" y="80877"/>
                    </a:cubicBezTo>
                    <a:cubicBezTo>
                      <a:pt x="536965" y="33090"/>
                      <a:pt x="574294" y="0"/>
                      <a:pt x="574294" y="0"/>
                    </a:cubicBezTo>
                    <a:close/>
                  </a:path>
                </a:pathLst>
              </a:custGeom>
              <a:solidFill>
                <a:srgbClr val="FFC0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4" name="Google Shape;2094;p15"/>
              <p:cNvSpPr/>
              <p:nvPr/>
            </p:nvSpPr>
            <p:spPr>
              <a:xfrm>
                <a:off x="4148765" y="2573283"/>
                <a:ext cx="1785508" cy="1436090"/>
              </a:xfrm>
              <a:custGeom>
                <a:avLst/>
                <a:gdLst/>
                <a:ahLst/>
                <a:cxnLst/>
                <a:rect l="l" t="t" r="r" b="b"/>
                <a:pathLst>
                  <a:path w="1785508" h="1436090" extrusionOk="0">
                    <a:moveTo>
                      <a:pt x="723300" y="1425645"/>
                    </a:moveTo>
                    <a:cubicBezTo>
                      <a:pt x="557289" y="1395832"/>
                      <a:pt x="160525" y="1288304"/>
                      <a:pt x="74086" y="976970"/>
                    </a:cubicBezTo>
                    <a:cubicBezTo>
                      <a:pt x="24717" y="799148"/>
                      <a:pt x="0" y="604457"/>
                      <a:pt x="0" y="604457"/>
                    </a:cubicBezTo>
                    <a:cubicBezTo>
                      <a:pt x="0" y="604457"/>
                      <a:pt x="100822" y="701212"/>
                      <a:pt x="276873" y="866661"/>
                    </a:cubicBezTo>
                    <a:cubicBezTo>
                      <a:pt x="416224" y="997620"/>
                      <a:pt x="589588" y="1121331"/>
                      <a:pt x="589588" y="1121331"/>
                    </a:cubicBezTo>
                    <a:cubicBezTo>
                      <a:pt x="589588" y="1121331"/>
                      <a:pt x="448723" y="848935"/>
                      <a:pt x="450199" y="650205"/>
                    </a:cubicBezTo>
                    <a:cubicBezTo>
                      <a:pt x="450876" y="560461"/>
                      <a:pt x="453857" y="456181"/>
                      <a:pt x="460639" y="344481"/>
                    </a:cubicBezTo>
                    <a:cubicBezTo>
                      <a:pt x="470764" y="177889"/>
                      <a:pt x="541839" y="114405"/>
                      <a:pt x="541839" y="114405"/>
                    </a:cubicBezTo>
                    <a:cubicBezTo>
                      <a:pt x="541839" y="114405"/>
                      <a:pt x="550898" y="211046"/>
                      <a:pt x="583511" y="281321"/>
                    </a:cubicBezTo>
                    <a:cubicBezTo>
                      <a:pt x="616134" y="351597"/>
                      <a:pt x="672303" y="395516"/>
                      <a:pt x="672303" y="395516"/>
                    </a:cubicBezTo>
                    <a:lnTo>
                      <a:pt x="914524" y="810454"/>
                    </a:lnTo>
                    <a:cubicBezTo>
                      <a:pt x="914524" y="810454"/>
                      <a:pt x="850792" y="319478"/>
                      <a:pt x="944147" y="179165"/>
                    </a:cubicBezTo>
                    <a:cubicBezTo>
                      <a:pt x="1010069" y="80058"/>
                      <a:pt x="1089251" y="0"/>
                      <a:pt x="1089251" y="0"/>
                    </a:cubicBezTo>
                    <a:cubicBezTo>
                      <a:pt x="1089251" y="0"/>
                      <a:pt x="1050960" y="85058"/>
                      <a:pt x="1104424" y="237230"/>
                    </a:cubicBezTo>
                    <a:cubicBezTo>
                      <a:pt x="1157888" y="389411"/>
                      <a:pt x="1210028" y="529752"/>
                      <a:pt x="1193921" y="632994"/>
                    </a:cubicBezTo>
                    <a:cubicBezTo>
                      <a:pt x="1177814" y="736245"/>
                      <a:pt x="1168423" y="891312"/>
                      <a:pt x="1168423" y="891312"/>
                    </a:cubicBezTo>
                    <a:cubicBezTo>
                      <a:pt x="1168423" y="891312"/>
                      <a:pt x="1275636" y="544221"/>
                      <a:pt x="1344444" y="420634"/>
                    </a:cubicBezTo>
                    <a:cubicBezTo>
                      <a:pt x="1427560" y="271367"/>
                      <a:pt x="1489615" y="229133"/>
                      <a:pt x="1609792" y="168231"/>
                    </a:cubicBezTo>
                    <a:cubicBezTo>
                      <a:pt x="1676600" y="134379"/>
                      <a:pt x="1785509" y="110995"/>
                      <a:pt x="1785509" y="110995"/>
                    </a:cubicBezTo>
                    <a:cubicBezTo>
                      <a:pt x="1785509" y="110995"/>
                      <a:pt x="1717739" y="190729"/>
                      <a:pt x="1619974" y="388344"/>
                    </a:cubicBezTo>
                    <a:cubicBezTo>
                      <a:pt x="1556471" y="516722"/>
                      <a:pt x="1569949" y="700373"/>
                      <a:pt x="1516971" y="776602"/>
                    </a:cubicBezTo>
                    <a:cubicBezTo>
                      <a:pt x="1382449" y="970179"/>
                      <a:pt x="1211418" y="1263406"/>
                      <a:pt x="1211418" y="1263406"/>
                    </a:cubicBezTo>
                    <a:cubicBezTo>
                      <a:pt x="1211418" y="1263406"/>
                      <a:pt x="1060733" y="1486243"/>
                      <a:pt x="723300" y="1425645"/>
                    </a:cubicBezTo>
                    <a:close/>
                  </a:path>
                </a:pathLst>
              </a:custGeom>
              <a:solidFill>
                <a:srgbClr val="E2AC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5" name="Google Shape;2095;p15"/>
              <p:cNvSpPr/>
              <p:nvPr/>
            </p:nvSpPr>
            <p:spPr>
              <a:xfrm>
                <a:off x="4309290" y="3133353"/>
                <a:ext cx="1037709" cy="1181961"/>
              </a:xfrm>
              <a:custGeom>
                <a:avLst/>
                <a:gdLst/>
                <a:ahLst/>
                <a:cxnLst/>
                <a:rect l="l" t="t" r="r" b="b"/>
                <a:pathLst>
                  <a:path w="1037709" h="1181961" extrusionOk="0">
                    <a:moveTo>
                      <a:pt x="0" y="728234"/>
                    </a:moveTo>
                    <a:cubicBezTo>
                      <a:pt x="0" y="728234"/>
                      <a:pt x="81096" y="725900"/>
                      <a:pt x="164573" y="738149"/>
                    </a:cubicBezTo>
                    <a:cubicBezTo>
                      <a:pt x="248060" y="750389"/>
                      <a:pt x="333946" y="777202"/>
                      <a:pt x="333946" y="777202"/>
                    </a:cubicBezTo>
                    <a:cubicBezTo>
                      <a:pt x="333946" y="777202"/>
                      <a:pt x="256984" y="702507"/>
                      <a:pt x="208359" y="625459"/>
                    </a:cubicBezTo>
                    <a:cubicBezTo>
                      <a:pt x="159734" y="548402"/>
                      <a:pt x="139455" y="468982"/>
                      <a:pt x="139455" y="468982"/>
                    </a:cubicBezTo>
                    <a:lnTo>
                      <a:pt x="429063" y="561261"/>
                    </a:lnTo>
                    <a:cubicBezTo>
                      <a:pt x="429063" y="561261"/>
                      <a:pt x="357635" y="393354"/>
                      <a:pt x="400717" y="233115"/>
                    </a:cubicBezTo>
                    <a:cubicBezTo>
                      <a:pt x="443789" y="72866"/>
                      <a:pt x="516474" y="18402"/>
                      <a:pt x="516474" y="18402"/>
                    </a:cubicBezTo>
                    <a:cubicBezTo>
                      <a:pt x="516474" y="18402"/>
                      <a:pt x="591340" y="190928"/>
                      <a:pt x="634327" y="314773"/>
                    </a:cubicBezTo>
                    <a:cubicBezTo>
                      <a:pt x="692210" y="481508"/>
                      <a:pt x="687114" y="835047"/>
                      <a:pt x="687114" y="835047"/>
                    </a:cubicBezTo>
                    <a:cubicBezTo>
                      <a:pt x="687114" y="835047"/>
                      <a:pt x="713956" y="488709"/>
                      <a:pt x="732234" y="365017"/>
                    </a:cubicBezTo>
                    <a:cubicBezTo>
                      <a:pt x="771144" y="101584"/>
                      <a:pt x="883891" y="0"/>
                      <a:pt x="883891" y="0"/>
                    </a:cubicBezTo>
                    <a:cubicBezTo>
                      <a:pt x="883891" y="0"/>
                      <a:pt x="999268" y="279787"/>
                      <a:pt x="1027261" y="445360"/>
                    </a:cubicBezTo>
                    <a:cubicBezTo>
                      <a:pt x="1052655" y="595569"/>
                      <a:pt x="1023776" y="1113787"/>
                      <a:pt x="1023776" y="1113787"/>
                    </a:cubicBezTo>
                    <a:cubicBezTo>
                      <a:pt x="1023776" y="1113787"/>
                      <a:pt x="685686" y="1236412"/>
                      <a:pt x="425301" y="1152744"/>
                    </a:cubicBezTo>
                    <a:cubicBezTo>
                      <a:pt x="35681" y="1027557"/>
                      <a:pt x="0" y="728234"/>
                      <a:pt x="0" y="728234"/>
                    </a:cubicBezTo>
                    <a:close/>
                  </a:path>
                </a:pathLst>
              </a:custGeom>
              <a:solidFill>
                <a:srgbClr val="C898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6" name="Google Shape;2096;p15"/>
              <p:cNvSpPr/>
              <p:nvPr/>
            </p:nvSpPr>
            <p:spPr>
              <a:xfrm>
                <a:off x="4487806" y="3392823"/>
                <a:ext cx="1574111" cy="921325"/>
              </a:xfrm>
              <a:custGeom>
                <a:avLst/>
                <a:gdLst/>
                <a:ahLst/>
                <a:cxnLst/>
                <a:rect l="l" t="t" r="r" b="b"/>
                <a:pathLst>
                  <a:path w="1574111" h="921325" extrusionOk="0">
                    <a:moveTo>
                      <a:pt x="1040712" y="0"/>
                    </a:moveTo>
                    <a:cubicBezTo>
                      <a:pt x="1040712" y="0"/>
                      <a:pt x="1036722" y="177222"/>
                      <a:pt x="978505" y="331584"/>
                    </a:cubicBezTo>
                    <a:cubicBezTo>
                      <a:pt x="920278" y="485947"/>
                      <a:pt x="807645" y="617334"/>
                      <a:pt x="807645" y="617334"/>
                    </a:cubicBezTo>
                    <a:cubicBezTo>
                      <a:pt x="807645" y="617334"/>
                      <a:pt x="787157" y="511978"/>
                      <a:pt x="816580" y="366112"/>
                    </a:cubicBezTo>
                    <a:cubicBezTo>
                      <a:pt x="846002" y="220246"/>
                      <a:pt x="925221" y="33928"/>
                      <a:pt x="925221" y="33928"/>
                    </a:cubicBezTo>
                    <a:cubicBezTo>
                      <a:pt x="925221" y="33928"/>
                      <a:pt x="754972" y="98536"/>
                      <a:pt x="650788" y="233953"/>
                    </a:cubicBezTo>
                    <a:cubicBezTo>
                      <a:pt x="546593" y="369380"/>
                      <a:pt x="508503" y="575662"/>
                      <a:pt x="508503" y="575662"/>
                    </a:cubicBezTo>
                    <a:cubicBezTo>
                      <a:pt x="508503" y="575662"/>
                      <a:pt x="446314" y="505644"/>
                      <a:pt x="319193" y="497977"/>
                    </a:cubicBezTo>
                    <a:cubicBezTo>
                      <a:pt x="192073" y="490299"/>
                      <a:pt x="106" y="545001"/>
                      <a:pt x="106" y="545001"/>
                    </a:cubicBezTo>
                    <a:cubicBezTo>
                      <a:pt x="106" y="545001"/>
                      <a:pt x="-8790" y="613553"/>
                      <a:pt x="136437" y="736692"/>
                    </a:cubicBezTo>
                    <a:cubicBezTo>
                      <a:pt x="203065" y="793194"/>
                      <a:pt x="301420" y="860060"/>
                      <a:pt x="389145" y="917077"/>
                    </a:cubicBezTo>
                    <a:cubicBezTo>
                      <a:pt x="456192" y="923096"/>
                      <a:pt x="525400" y="923163"/>
                      <a:pt x="596314" y="914400"/>
                    </a:cubicBezTo>
                    <a:cubicBezTo>
                      <a:pt x="1170452" y="843420"/>
                      <a:pt x="1358933" y="403346"/>
                      <a:pt x="1413083" y="342595"/>
                    </a:cubicBezTo>
                    <a:cubicBezTo>
                      <a:pt x="1467223" y="281854"/>
                      <a:pt x="1574112" y="218475"/>
                      <a:pt x="1574112" y="218475"/>
                    </a:cubicBezTo>
                    <a:cubicBezTo>
                      <a:pt x="1574112" y="218475"/>
                      <a:pt x="1426056" y="230419"/>
                      <a:pt x="1375878" y="254194"/>
                    </a:cubicBezTo>
                    <a:cubicBezTo>
                      <a:pt x="1325691" y="277968"/>
                      <a:pt x="1265150" y="295275"/>
                      <a:pt x="1265150" y="295275"/>
                    </a:cubicBezTo>
                    <a:cubicBezTo>
                      <a:pt x="1265150" y="295275"/>
                      <a:pt x="1215610" y="266681"/>
                      <a:pt x="1159480" y="192881"/>
                    </a:cubicBezTo>
                    <a:cubicBezTo>
                      <a:pt x="1103349" y="119072"/>
                      <a:pt x="1040712" y="0"/>
                      <a:pt x="1040712" y="0"/>
                    </a:cubicBezTo>
                    <a:close/>
                  </a:path>
                </a:pathLst>
              </a:custGeom>
              <a:solidFill>
                <a:srgbClr val="AC83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97" name="Google Shape;2097;p15"/>
            <p:cNvSpPr/>
            <p:nvPr/>
          </p:nvSpPr>
          <p:spPr>
            <a:xfrm>
              <a:off x="5314665" y="1585647"/>
              <a:ext cx="4364535" cy="966787"/>
            </a:xfrm>
            <a:custGeom>
              <a:avLst/>
              <a:gdLst/>
              <a:ahLst/>
              <a:cxnLst/>
              <a:rect l="l" t="t" r="r" b="b"/>
              <a:pathLst>
                <a:path w="4364535" h="966787" extrusionOk="0">
                  <a:moveTo>
                    <a:pt x="4364536" y="0"/>
                  </a:moveTo>
                  <a:lnTo>
                    <a:pt x="3593602" y="73514"/>
                  </a:lnTo>
                  <a:cubicBezTo>
                    <a:pt x="3593602" y="73514"/>
                    <a:pt x="2564340" y="223209"/>
                    <a:pt x="1917802" y="321164"/>
                  </a:cubicBezTo>
                  <a:cubicBezTo>
                    <a:pt x="1326146" y="410813"/>
                    <a:pt x="0" y="787889"/>
                    <a:pt x="0" y="787889"/>
                  </a:cubicBezTo>
                  <a:lnTo>
                    <a:pt x="42262" y="966788"/>
                  </a:lnTo>
                  <a:cubicBezTo>
                    <a:pt x="42262" y="966788"/>
                    <a:pt x="1021394" y="625230"/>
                    <a:pt x="1938928" y="528638"/>
                  </a:cubicBezTo>
                  <a:cubicBezTo>
                    <a:pt x="2856471" y="432035"/>
                    <a:pt x="4045744" y="368789"/>
                    <a:pt x="4045744" y="368789"/>
                  </a:cubicBezTo>
                  <a:lnTo>
                    <a:pt x="436453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8" name="Google Shape;2098;p15"/>
            <p:cNvSpPr/>
            <p:nvPr/>
          </p:nvSpPr>
          <p:spPr>
            <a:xfrm>
              <a:off x="6097266" y="3544647"/>
              <a:ext cx="477316" cy="260842"/>
            </a:xfrm>
            <a:custGeom>
              <a:avLst/>
              <a:gdLst/>
              <a:ahLst/>
              <a:cxnLst/>
              <a:rect l="l" t="t" r="r" b="b"/>
              <a:pathLst>
                <a:path w="477316" h="260842" extrusionOk="0">
                  <a:moveTo>
                    <a:pt x="0" y="156696"/>
                  </a:moveTo>
                  <a:lnTo>
                    <a:pt x="440255" y="0"/>
                  </a:lnTo>
                  <a:lnTo>
                    <a:pt x="477317" y="104147"/>
                  </a:lnTo>
                  <a:lnTo>
                    <a:pt x="37072" y="260842"/>
                  </a:lnTo>
                  <a:lnTo>
                    <a:pt x="0" y="156696"/>
                  </a:ln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9" name="Google Shape;2099;p15"/>
            <p:cNvSpPr/>
            <p:nvPr/>
          </p:nvSpPr>
          <p:spPr>
            <a:xfrm>
              <a:off x="4566847" y="3527978"/>
              <a:ext cx="474697" cy="277510"/>
            </a:xfrm>
            <a:custGeom>
              <a:avLst/>
              <a:gdLst/>
              <a:ahLst/>
              <a:cxnLst/>
              <a:rect l="l" t="t" r="r" b="b"/>
              <a:pathLst>
                <a:path w="474697" h="277510" extrusionOk="0">
                  <a:moveTo>
                    <a:pt x="41405" y="0"/>
                  </a:moveTo>
                  <a:lnTo>
                    <a:pt x="474697" y="175012"/>
                  </a:lnTo>
                  <a:lnTo>
                    <a:pt x="433292" y="277511"/>
                  </a:lnTo>
                  <a:lnTo>
                    <a:pt x="0" y="102498"/>
                  </a:lnTo>
                  <a:lnTo>
                    <a:pt x="41405" y="0"/>
                  </a:ln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00" name="Google Shape;2100;p15"/>
          <p:cNvSpPr/>
          <p:nvPr/>
        </p:nvSpPr>
        <p:spPr>
          <a:xfrm>
            <a:off x="-510346" y="5700398"/>
            <a:ext cx="7230687" cy="1158177"/>
          </a:xfrm>
          <a:custGeom>
            <a:avLst/>
            <a:gdLst/>
            <a:ahLst/>
            <a:cxnLst/>
            <a:rect l="l" t="t" r="r" b="b"/>
            <a:pathLst>
              <a:path w="7989709" h="1297677" extrusionOk="0">
                <a:moveTo>
                  <a:pt x="3792738" y="1364"/>
                </a:moveTo>
                <a:cubicBezTo>
                  <a:pt x="6484560" y="-48728"/>
                  <a:pt x="7989710" y="1297678"/>
                  <a:pt x="7989710" y="1297678"/>
                </a:cubicBezTo>
                <a:lnTo>
                  <a:pt x="0" y="1297678"/>
                </a:lnTo>
                <a:cubicBezTo>
                  <a:pt x="0" y="1297678"/>
                  <a:pt x="1337441" y="47055"/>
                  <a:pt x="3792738" y="1364"/>
                </a:cubicBezTo>
                <a:close/>
              </a:path>
            </a:pathLst>
          </a:custGeom>
          <a:solidFill>
            <a:srgbClr val="677A38"/>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01" name="Google Shape;2101;p15"/>
          <p:cNvGrpSpPr/>
          <p:nvPr/>
        </p:nvGrpSpPr>
        <p:grpSpPr>
          <a:xfrm>
            <a:off x="193171" y="145421"/>
            <a:ext cx="3853709" cy="2660266"/>
            <a:chOff x="269368" y="145428"/>
            <a:chExt cx="6129647" cy="4231375"/>
          </a:xfrm>
        </p:grpSpPr>
        <p:sp>
          <p:nvSpPr>
            <p:cNvPr id="2102" name="Google Shape;2102;p15"/>
            <p:cNvSpPr/>
            <p:nvPr/>
          </p:nvSpPr>
          <p:spPr>
            <a:xfrm>
              <a:off x="3117566" y="713245"/>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3" name="Google Shape;2103;p15"/>
            <p:cNvSpPr/>
            <p:nvPr/>
          </p:nvSpPr>
          <p:spPr>
            <a:xfrm>
              <a:off x="1560764" y="847839"/>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4" name="Google Shape;2104;p15"/>
            <p:cNvSpPr/>
            <p:nvPr/>
          </p:nvSpPr>
          <p:spPr>
            <a:xfrm>
              <a:off x="460084" y="259178"/>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5" name="Google Shape;2105;p15"/>
            <p:cNvSpPr/>
            <p:nvPr/>
          </p:nvSpPr>
          <p:spPr>
            <a:xfrm>
              <a:off x="3903443" y="1022233"/>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6" name="Google Shape;2106;p15"/>
            <p:cNvSpPr/>
            <p:nvPr/>
          </p:nvSpPr>
          <p:spPr>
            <a:xfrm>
              <a:off x="333617" y="863776"/>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15"/>
            <p:cNvSpPr/>
            <p:nvPr/>
          </p:nvSpPr>
          <p:spPr>
            <a:xfrm>
              <a:off x="2890077" y="596755"/>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15"/>
            <p:cNvSpPr/>
            <p:nvPr/>
          </p:nvSpPr>
          <p:spPr>
            <a:xfrm>
              <a:off x="3405379" y="446779"/>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15"/>
            <p:cNvSpPr/>
            <p:nvPr/>
          </p:nvSpPr>
          <p:spPr>
            <a:xfrm>
              <a:off x="2405994" y="1176151"/>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15"/>
            <p:cNvSpPr/>
            <p:nvPr/>
          </p:nvSpPr>
          <p:spPr>
            <a:xfrm>
              <a:off x="1491803" y="270282"/>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15"/>
            <p:cNvSpPr/>
            <p:nvPr/>
          </p:nvSpPr>
          <p:spPr>
            <a:xfrm>
              <a:off x="399664" y="1211565"/>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15"/>
            <p:cNvSpPr/>
            <p:nvPr/>
          </p:nvSpPr>
          <p:spPr>
            <a:xfrm>
              <a:off x="1961744" y="748865"/>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15"/>
            <p:cNvSpPr/>
            <p:nvPr/>
          </p:nvSpPr>
          <p:spPr>
            <a:xfrm>
              <a:off x="2415470" y="145428"/>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15"/>
            <p:cNvSpPr/>
            <p:nvPr/>
          </p:nvSpPr>
          <p:spPr>
            <a:xfrm>
              <a:off x="333617" y="1809780"/>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15"/>
            <p:cNvSpPr/>
            <p:nvPr/>
          </p:nvSpPr>
          <p:spPr>
            <a:xfrm>
              <a:off x="1527529" y="153049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15"/>
            <p:cNvSpPr/>
            <p:nvPr/>
          </p:nvSpPr>
          <p:spPr>
            <a:xfrm>
              <a:off x="2865856" y="1277862"/>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15"/>
            <p:cNvSpPr/>
            <p:nvPr/>
          </p:nvSpPr>
          <p:spPr>
            <a:xfrm>
              <a:off x="2072401" y="1483109"/>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18" name="Google Shape;2118;p15"/>
            <p:cNvGrpSpPr/>
            <p:nvPr/>
          </p:nvGrpSpPr>
          <p:grpSpPr>
            <a:xfrm>
              <a:off x="592035" y="609942"/>
              <a:ext cx="922913" cy="922267"/>
              <a:chOff x="547727" y="751994"/>
              <a:chExt cx="742070" cy="741551"/>
            </a:xfrm>
          </p:grpSpPr>
          <p:sp>
            <p:nvSpPr>
              <p:cNvPr id="2119" name="Google Shape;2119;p15"/>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20" name="Google Shape;2120;p15"/>
              <p:cNvGrpSpPr/>
              <p:nvPr/>
            </p:nvGrpSpPr>
            <p:grpSpPr>
              <a:xfrm>
                <a:off x="547727" y="751994"/>
                <a:ext cx="738813" cy="739703"/>
                <a:chOff x="930287" y="964825"/>
                <a:chExt cx="1850735" cy="1852964"/>
              </a:xfrm>
            </p:grpSpPr>
            <p:sp>
              <p:nvSpPr>
                <p:cNvPr id="2121" name="Google Shape;2121;p15"/>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15"/>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15"/>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4" name="Google Shape;2124;p15"/>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15"/>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15"/>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2127;p15"/>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2128;p15"/>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15"/>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2130;p15"/>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131" name="Google Shape;2131;p15"/>
            <p:cNvGrpSpPr/>
            <p:nvPr/>
          </p:nvGrpSpPr>
          <p:grpSpPr>
            <a:xfrm>
              <a:off x="2333609" y="494663"/>
              <a:ext cx="528338" cy="511850"/>
              <a:chOff x="2333609" y="494663"/>
              <a:chExt cx="528338" cy="511850"/>
            </a:xfrm>
          </p:grpSpPr>
          <p:sp>
            <p:nvSpPr>
              <p:cNvPr id="2132" name="Google Shape;2132;p15"/>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33" name="Google Shape;2133;p15"/>
              <p:cNvGrpSpPr/>
              <p:nvPr/>
            </p:nvGrpSpPr>
            <p:grpSpPr>
              <a:xfrm>
                <a:off x="2333609" y="494663"/>
                <a:ext cx="527222" cy="509016"/>
                <a:chOff x="5399436" y="323880"/>
                <a:chExt cx="1320697" cy="1275090"/>
              </a:xfrm>
            </p:grpSpPr>
            <p:sp>
              <p:nvSpPr>
                <p:cNvPr id="2134" name="Google Shape;2134;p15"/>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5" name="Google Shape;2135;p15"/>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2136;p15"/>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2137;p15"/>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8" name="Google Shape;2138;p15"/>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9" name="Google Shape;2139;p15"/>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2140;p15"/>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1" name="Google Shape;2141;p15"/>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2" name="Google Shape;2142;p15"/>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3" name="Google Shape;2143;p15"/>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144" name="Google Shape;2144;p15"/>
            <p:cNvSpPr/>
            <p:nvPr/>
          </p:nvSpPr>
          <p:spPr>
            <a:xfrm>
              <a:off x="986041" y="1691126"/>
              <a:ext cx="35483" cy="3548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5" name="Google Shape;2145;p15"/>
            <p:cNvSpPr/>
            <p:nvPr/>
          </p:nvSpPr>
          <p:spPr>
            <a:xfrm>
              <a:off x="6040237" y="1620152"/>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6" name="Google Shape;2146;p15"/>
            <p:cNvSpPr/>
            <p:nvPr/>
          </p:nvSpPr>
          <p:spPr>
            <a:xfrm>
              <a:off x="1979209" y="2022564"/>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7" name="Google Shape;2147;p15"/>
            <p:cNvSpPr/>
            <p:nvPr/>
          </p:nvSpPr>
          <p:spPr>
            <a:xfrm>
              <a:off x="3452206" y="1469622"/>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8" name="Google Shape;2148;p15"/>
            <p:cNvSpPr/>
            <p:nvPr/>
          </p:nvSpPr>
          <p:spPr>
            <a:xfrm>
              <a:off x="2612785" y="2401985"/>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9" name="Google Shape;2149;p15"/>
            <p:cNvSpPr/>
            <p:nvPr/>
          </p:nvSpPr>
          <p:spPr>
            <a:xfrm>
              <a:off x="3256288" y="1770683"/>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0" name="Google Shape;2150;p15"/>
            <p:cNvSpPr/>
            <p:nvPr/>
          </p:nvSpPr>
          <p:spPr>
            <a:xfrm>
              <a:off x="5812748" y="1503662"/>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1" name="Google Shape;2151;p15"/>
            <p:cNvSpPr/>
            <p:nvPr/>
          </p:nvSpPr>
          <p:spPr>
            <a:xfrm>
              <a:off x="6328050" y="1353686"/>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2" name="Google Shape;2152;p15"/>
            <p:cNvSpPr/>
            <p:nvPr/>
          </p:nvSpPr>
          <p:spPr>
            <a:xfrm>
              <a:off x="5328665" y="2083058"/>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3" name="Google Shape;2153;p15"/>
            <p:cNvSpPr/>
            <p:nvPr/>
          </p:nvSpPr>
          <p:spPr>
            <a:xfrm>
              <a:off x="4090519" y="1382173"/>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4" name="Google Shape;2154;p15"/>
            <p:cNvSpPr/>
            <p:nvPr/>
          </p:nvSpPr>
          <p:spPr>
            <a:xfrm>
              <a:off x="3322335" y="2118472"/>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5" name="Google Shape;2155;p15"/>
            <p:cNvSpPr/>
            <p:nvPr/>
          </p:nvSpPr>
          <p:spPr>
            <a:xfrm>
              <a:off x="4791429" y="1903714"/>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15"/>
            <p:cNvSpPr/>
            <p:nvPr/>
          </p:nvSpPr>
          <p:spPr>
            <a:xfrm>
              <a:off x="5050624" y="1299363"/>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7" name="Google Shape;2157;p15"/>
            <p:cNvSpPr/>
            <p:nvPr/>
          </p:nvSpPr>
          <p:spPr>
            <a:xfrm>
              <a:off x="3256288" y="2716687"/>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8" name="Google Shape;2158;p15"/>
            <p:cNvSpPr/>
            <p:nvPr/>
          </p:nvSpPr>
          <p:spPr>
            <a:xfrm>
              <a:off x="1022292" y="351660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9" name="Google Shape;2159;p15"/>
            <p:cNvSpPr/>
            <p:nvPr/>
          </p:nvSpPr>
          <p:spPr>
            <a:xfrm>
              <a:off x="5788527" y="2184769"/>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15"/>
            <p:cNvSpPr/>
            <p:nvPr/>
          </p:nvSpPr>
          <p:spPr>
            <a:xfrm>
              <a:off x="269368" y="4177095"/>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61" name="Google Shape;2161;p15"/>
            <p:cNvGrpSpPr/>
            <p:nvPr/>
          </p:nvGrpSpPr>
          <p:grpSpPr>
            <a:xfrm rot="-648956">
              <a:off x="3707643" y="1861176"/>
              <a:ext cx="680221" cy="658992"/>
              <a:chOff x="2333609" y="494663"/>
              <a:chExt cx="528338" cy="511850"/>
            </a:xfrm>
          </p:grpSpPr>
          <p:sp>
            <p:nvSpPr>
              <p:cNvPr id="2162" name="Google Shape;2162;p15"/>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63" name="Google Shape;2163;p15"/>
              <p:cNvGrpSpPr/>
              <p:nvPr/>
            </p:nvGrpSpPr>
            <p:grpSpPr>
              <a:xfrm>
                <a:off x="2333609" y="494663"/>
                <a:ext cx="527222" cy="509016"/>
                <a:chOff x="5399436" y="323880"/>
                <a:chExt cx="1320697" cy="1275090"/>
              </a:xfrm>
            </p:grpSpPr>
            <p:sp>
              <p:nvSpPr>
                <p:cNvPr id="2164" name="Google Shape;2164;p15"/>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15"/>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6" name="Google Shape;2166;p15"/>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7" name="Google Shape;2167;p15"/>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8" name="Google Shape;2168;p15"/>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15"/>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0" name="Google Shape;2170;p15"/>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1" name="Google Shape;2171;p15"/>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2" name="Google Shape;2172;p15"/>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3" name="Google Shape;2173;p15"/>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174" name="Google Shape;2174;p15"/>
            <p:cNvSpPr/>
            <p:nvPr/>
          </p:nvSpPr>
          <p:spPr>
            <a:xfrm>
              <a:off x="4449542" y="662496"/>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15"/>
            <p:cNvSpPr/>
            <p:nvPr/>
          </p:nvSpPr>
          <p:spPr>
            <a:xfrm>
              <a:off x="5031369" y="329443"/>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6" name="Google Shape;2176;p15"/>
            <p:cNvSpPr/>
            <p:nvPr/>
          </p:nvSpPr>
          <p:spPr>
            <a:xfrm>
              <a:off x="5435220" y="1055318"/>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15"/>
            <p:cNvSpPr/>
            <p:nvPr/>
          </p:nvSpPr>
          <p:spPr>
            <a:xfrm>
              <a:off x="830136" y="2118851"/>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15"/>
            <p:cNvSpPr/>
            <p:nvPr/>
          </p:nvSpPr>
          <p:spPr>
            <a:xfrm>
              <a:off x="833060" y="2656783"/>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15"/>
            <p:cNvSpPr/>
            <p:nvPr/>
          </p:nvSpPr>
          <p:spPr>
            <a:xfrm>
              <a:off x="577065" y="3242974"/>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15"/>
            <p:cNvSpPr/>
            <p:nvPr/>
          </p:nvSpPr>
          <p:spPr>
            <a:xfrm>
              <a:off x="1292477" y="2100570"/>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15"/>
            <p:cNvSpPr/>
            <p:nvPr/>
          </p:nvSpPr>
          <p:spPr>
            <a:xfrm>
              <a:off x="1563604" y="2769186"/>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15"/>
            <p:cNvSpPr/>
            <p:nvPr/>
          </p:nvSpPr>
          <p:spPr>
            <a:xfrm>
              <a:off x="2023466" y="2870897"/>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15"/>
            <p:cNvSpPr/>
            <p:nvPr/>
          </p:nvSpPr>
          <p:spPr>
            <a:xfrm>
              <a:off x="1563604" y="3156427"/>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15"/>
            <p:cNvSpPr/>
            <p:nvPr/>
          </p:nvSpPr>
          <p:spPr>
            <a:xfrm>
              <a:off x="2609816" y="3062657"/>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15"/>
            <p:cNvSpPr/>
            <p:nvPr/>
          </p:nvSpPr>
          <p:spPr>
            <a:xfrm>
              <a:off x="2413898" y="3363718"/>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86" name="Google Shape;2186;p15"/>
          <p:cNvGrpSpPr/>
          <p:nvPr/>
        </p:nvGrpSpPr>
        <p:grpSpPr>
          <a:xfrm>
            <a:off x="5925" y="0"/>
            <a:ext cx="12180137" cy="6857999"/>
            <a:chOff x="11863" y="0"/>
            <a:chExt cx="12180137" cy="6857999"/>
          </a:xfrm>
        </p:grpSpPr>
        <p:pic>
          <p:nvPicPr>
            <p:cNvPr id="2187" name="Google Shape;2187;p15"/>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2188" name="Google Shape;2188;p15"/>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2189" name="Google Shape;2189;p15"/>
          <p:cNvSpPr txBox="1">
            <a:spLocks noGrp="1"/>
          </p:cNvSpPr>
          <p:nvPr>
            <p:ph type="title"/>
          </p:nvPr>
        </p:nvSpPr>
        <p:spPr>
          <a:xfrm>
            <a:off x="5880825" y="559900"/>
            <a:ext cx="6033600" cy="17025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sz="9600"/>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90" name="Google Shape;2190;p15"/>
          <p:cNvSpPr txBox="1">
            <a:spLocks noGrp="1"/>
          </p:cNvSpPr>
          <p:nvPr>
            <p:ph type="body" idx="1"/>
          </p:nvPr>
        </p:nvSpPr>
        <p:spPr>
          <a:xfrm>
            <a:off x="6939675" y="2445850"/>
            <a:ext cx="3915900" cy="17025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6308"/>
        <p:cNvGrpSpPr/>
        <p:nvPr/>
      </p:nvGrpSpPr>
      <p:grpSpPr>
        <a:xfrm>
          <a:off x="0" y="0"/>
          <a:ext cx="0" cy="0"/>
          <a:chOff x="0" y="0"/>
          <a:chExt cx="0" cy="0"/>
        </a:xfrm>
      </p:grpSpPr>
      <p:sp>
        <p:nvSpPr>
          <p:cNvPr id="16309" name="Google Shape;16309;p28"/>
          <p:cNvSpPr/>
          <p:nvPr/>
        </p:nvSpPr>
        <p:spPr>
          <a:xfrm>
            <a:off x="-268699" y="6215900"/>
            <a:ext cx="12794617" cy="1612096"/>
          </a:xfrm>
          <a:custGeom>
            <a:avLst/>
            <a:gdLst/>
            <a:ahLst/>
            <a:cxnLst/>
            <a:rect l="l" t="t" r="r" b="b"/>
            <a:pathLst>
              <a:path w="54262" h="6837" extrusionOk="0">
                <a:moveTo>
                  <a:pt x="39072" y="1"/>
                </a:moveTo>
                <a:cubicBezTo>
                  <a:pt x="37792" y="1"/>
                  <a:pt x="36499" y="89"/>
                  <a:pt x="35196" y="279"/>
                </a:cubicBezTo>
                <a:cubicBezTo>
                  <a:pt x="30692" y="946"/>
                  <a:pt x="26427" y="2097"/>
                  <a:pt x="21984" y="2097"/>
                </a:cubicBezTo>
                <a:cubicBezTo>
                  <a:pt x="20797" y="2097"/>
                  <a:pt x="19597" y="2015"/>
                  <a:pt x="18377" y="1820"/>
                </a:cubicBezTo>
                <a:cubicBezTo>
                  <a:pt x="15040" y="1314"/>
                  <a:pt x="11409" y="518"/>
                  <a:pt x="7947" y="518"/>
                </a:cubicBezTo>
                <a:cubicBezTo>
                  <a:pt x="5099" y="518"/>
                  <a:pt x="2364" y="1057"/>
                  <a:pt x="0" y="2741"/>
                </a:cubicBezTo>
                <a:lnTo>
                  <a:pt x="0" y="4797"/>
                </a:lnTo>
                <a:cubicBezTo>
                  <a:pt x="823" y="4682"/>
                  <a:pt x="1652" y="4618"/>
                  <a:pt x="2480" y="4600"/>
                </a:cubicBezTo>
                <a:cubicBezTo>
                  <a:pt x="2713" y="4593"/>
                  <a:pt x="2946" y="4589"/>
                  <a:pt x="3179" y="4589"/>
                </a:cubicBezTo>
                <a:cubicBezTo>
                  <a:pt x="7561" y="4589"/>
                  <a:pt x="11821" y="5926"/>
                  <a:pt x="16216" y="6223"/>
                </a:cubicBezTo>
                <a:cubicBezTo>
                  <a:pt x="17562" y="6328"/>
                  <a:pt x="18903" y="6380"/>
                  <a:pt x="20242" y="6380"/>
                </a:cubicBezTo>
                <a:cubicBezTo>
                  <a:pt x="24736" y="6380"/>
                  <a:pt x="29195" y="5788"/>
                  <a:pt x="33655" y="4600"/>
                </a:cubicBezTo>
                <a:cubicBezTo>
                  <a:pt x="35756" y="4084"/>
                  <a:pt x="37856" y="3850"/>
                  <a:pt x="39956" y="3850"/>
                </a:cubicBezTo>
                <a:cubicBezTo>
                  <a:pt x="42870" y="3850"/>
                  <a:pt x="45784" y="4300"/>
                  <a:pt x="48700" y="5064"/>
                </a:cubicBezTo>
                <a:cubicBezTo>
                  <a:pt x="50542" y="5574"/>
                  <a:pt x="52512" y="6014"/>
                  <a:pt x="54262" y="6837"/>
                </a:cubicBezTo>
                <a:lnTo>
                  <a:pt x="54262" y="3726"/>
                </a:lnTo>
                <a:cubicBezTo>
                  <a:pt x="49474" y="1523"/>
                  <a:pt x="44377" y="1"/>
                  <a:pt x="3907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310" name="Google Shape;16310;p28"/>
          <p:cNvSpPr txBox="1">
            <a:spLocks noGrp="1"/>
          </p:cNvSpPr>
          <p:nvPr>
            <p:ph type="title"/>
          </p:nvPr>
        </p:nvSpPr>
        <p:spPr>
          <a:xfrm>
            <a:off x="950967" y="719333"/>
            <a:ext cx="10290000" cy="637600"/>
          </a:xfrm>
          <a:prstGeom prst="rect">
            <a:avLst/>
          </a:prstGeom>
        </p:spPr>
        <p:txBody>
          <a:bodyPr spcFirstLastPara="1" wrap="square" lIns="91425" tIns="91425" rIns="91425" bIns="91425" anchor="ctr"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311" name="Google Shape;16311;p28"/>
          <p:cNvSpPr/>
          <p:nvPr/>
        </p:nvSpPr>
        <p:spPr>
          <a:xfrm>
            <a:off x="-61934" y="1053034"/>
            <a:ext cx="4380267" cy="552033"/>
          </a:xfrm>
          <a:custGeom>
            <a:avLst/>
            <a:gdLst/>
            <a:ahLst/>
            <a:cxnLst/>
            <a:rect l="l" t="t" r="r" b="b"/>
            <a:pathLst>
              <a:path w="131408" h="16561" extrusionOk="0">
                <a:moveTo>
                  <a:pt x="0" y="0"/>
                </a:moveTo>
                <a:cubicBezTo>
                  <a:pt x="2212" y="2655"/>
                  <a:pt x="7035" y="13672"/>
                  <a:pt x="13273" y="15928"/>
                </a:cubicBezTo>
                <a:cubicBezTo>
                  <a:pt x="19512" y="18185"/>
                  <a:pt x="28936" y="13495"/>
                  <a:pt x="37431" y="13539"/>
                </a:cubicBezTo>
                <a:cubicBezTo>
                  <a:pt x="45926" y="13583"/>
                  <a:pt x="52917" y="16415"/>
                  <a:pt x="64244" y="16194"/>
                </a:cubicBezTo>
                <a:cubicBezTo>
                  <a:pt x="75571" y="15973"/>
                  <a:pt x="94198" y="12522"/>
                  <a:pt x="105392" y="12212"/>
                </a:cubicBezTo>
                <a:cubicBezTo>
                  <a:pt x="116586" y="11902"/>
                  <a:pt x="127072" y="13981"/>
                  <a:pt x="131408" y="14335"/>
                </a:cubicBezTo>
              </a:path>
            </a:pathLst>
          </a:custGeom>
          <a:noFill/>
          <a:ln w="9525" cap="flat" cmpd="sng">
            <a:solidFill>
              <a:schemeClr val="accent5"/>
            </a:solidFill>
            <a:prstDash val="solid"/>
            <a:round/>
            <a:headEnd type="none" w="med" len="med"/>
            <a:tailEnd type="none" w="med" len="med"/>
          </a:ln>
        </p:spPr>
      </p:sp>
      <p:grpSp>
        <p:nvGrpSpPr>
          <p:cNvPr id="16312" name="Google Shape;16312;p28"/>
          <p:cNvGrpSpPr/>
          <p:nvPr/>
        </p:nvGrpSpPr>
        <p:grpSpPr>
          <a:xfrm>
            <a:off x="10873692" y="26689"/>
            <a:ext cx="1438035" cy="6678367"/>
            <a:chOff x="8155269" y="20016"/>
            <a:chExt cx="1078526" cy="5008775"/>
          </a:xfrm>
        </p:grpSpPr>
        <p:sp>
          <p:nvSpPr>
            <p:cNvPr id="16313" name="Google Shape;16313;p28"/>
            <p:cNvSpPr/>
            <p:nvPr/>
          </p:nvSpPr>
          <p:spPr>
            <a:xfrm rot="-660728">
              <a:off x="8493525" y="31531"/>
              <a:ext cx="131938" cy="117990"/>
            </a:xfrm>
            <a:custGeom>
              <a:avLst/>
              <a:gdLst/>
              <a:ahLst/>
              <a:cxnLst/>
              <a:rect l="l" t="t" r="r" b="b"/>
              <a:pathLst>
                <a:path w="5278" h="4720" extrusionOk="0">
                  <a:moveTo>
                    <a:pt x="3153" y="1"/>
                  </a:moveTo>
                  <a:cubicBezTo>
                    <a:pt x="2938" y="1"/>
                    <a:pt x="2745" y="146"/>
                    <a:pt x="2745" y="407"/>
                  </a:cubicBezTo>
                  <a:cubicBezTo>
                    <a:pt x="2674" y="688"/>
                    <a:pt x="2463" y="969"/>
                    <a:pt x="2252" y="1110"/>
                  </a:cubicBezTo>
                  <a:cubicBezTo>
                    <a:pt x="1830" y="1391"/>
                    <a:pt x="1900" y="1673"/>
                    <a:pt x="2393" y="1813"/>
                  </a:cubicBezTo>
                  <a:cubicBezTo>
                    <a:pt x="2604" y="1884"/>
                    <a:pt x="2815" y="1954"/>
                    <a:pt x="3096" y="1954"/>
                  </a:cubicBezTo>
                  <a:cubicBezTo>
                    <a:pt x="3307" y="1954"/>
                    <a:pt x="3518" y="1954"/>
                    <a:pt x="3659" y="2236"/>
                  </a:cubicBezTo>
                  <a:cubicBezTo>
                    <a:pt x="3729" y="2517"/>
                    <a:pt x="3518" y="2728"/>
                    <a:pt x="3307" y="2869"/>
                  </a:cubicBezTo>
                  <a:cubicBezTo>
                    <a:pt x="3125" y="3051"/>
                    <a:pt x="3100" y="3234"/>
                    <a:pt x="2960" y="3234"/>
                  </a:cubicBezTo>
                  <a:cubicBezTo>
                    <a:pt x="2938" y="3234"/>
                    <a:pt x="2913" y="3230"/>
                    <a:pt x="2885" y="3220"/>
                  </a:cubicBezTo>
                  <a:cubicBezTo>
                    <a:pt x="2533" y="3150"/>
                    <a:pt x="2182" y="3080"/>
                    <a:pt x="1830" y="2939"/>
                  </a:cubicBezTo>
                  <a:cubicBezTo>
                    <a:pt x="1689" y="2869"/>
                    <a:pt x="1760" y="2658"/>
                    <a:pt x="1760" y="2517"/>
                  </a:cubicBezTo>
                  <a:cubicBezTo>
                    <a:pt x="1830" y="2306"/>
                    <a:pt x="1689" y="2025"/>
                    <a:pt x="1408" y="1884"/>
                  </a:cubicBezTo>
                  <a:cubicBezTo>
                    <a:pt x="1342" y="1867"/>
                    <a:pt x="1275" y="1858"/>
                    <a:pt x="1211" y="1858"/>
                  </a:cubicBezTo>
                  <a:cubicBezTo>
                    <a:pt x="1002" y="1858"/>
                    <a:pt x="812" y="1950"/>
                    <a:pt x="704" y="2165"/>
                  </a:cubicBezTo>
                  <a:cubicBezTo>
                    <a:pt x="493" y="2376"/>
                    <a:pt x="493" y="2658"/>
                    <a:pt x="634" y="2869"/>
                  </a:cubicBezTo>
                  <a:cubicBezTo>
                    <a:pt x="634" y="3009"/>
                    <a:pt x="775" y="3080"/>
                    <a:pt x="775" y="3220"/>
                  </a:cubicBezTo>
                  <a:cubicBezTo>
                    <a:pt x="564" y="3431"/>
                    <a:pt x="1" y="3291"/>
                    <a:pt x="71" y="3713"/>
                  </a:cubicBezTo>
                  <a:cubicBezTo>
                    <a:pt x="142" y="4205"/>
                    <a:pt x="564" y="4205"/>
                    <a:pt x="916" y="4276"/>
                  </a:cubicBezTo>
                  <a:cubicBezTo>
                    <a:pt x="1197" y="4346"/>
                    <a:pt x="1478" y="4346"/>
                    <a:pt x="1689" y="4416"/>
                  </a:cubicBezTo>
                  <a:cubicBezTo>
                    <a:pt x="1918" y="4518"/>
                    <a:pt x="2128" y="4574"/>
                    <a:pt x="2320" y="4574"/>
                  </a:cubicBezTo>
                  <a:cubicBezTo>
                    <a:pt x="2660" y="4574"/>
                    <a:pt x="2942" y="4399"/>
                    <a:pt x="3167" y="3994"/>
                  </a:cubicBezTo>
                  <a:cubicBezTo>
                    <a:pt x="3589" y="4205"/>
                    <a:pt x="3870" y="4557"/>
                    <a:pt x="4292" y="4627"/>
                  </a:cubicBezTo>
                  <a:cubicBezTo>
                    <a:pt x="4496" y="4686"/>
                    <a:pt x="4640" y="4720"/>
                    <a:pt x="4753" y="4720"/>
                  </a:cubicBezTo>
                  <a:cubicBezTo>
                    <a:pt x="4913" y="4720"/>
                    <a:pt x="5013" y="4651"/>
                    <a:pt x="5136" y="4487"/>
                  </a:cubicBezTo>
                  <a:cubicBezTo>
                    <a:pt x="5277" y="4276"/>
                    <a:pt x="5277" y="3924"/>
                    <a:pt x="5136" y="3713"/>
                  </a:cubicBezTo>
                  <a:cubicBezTo>
                    <a:pt x="5066" y="3572"/>
                    <a:pt x="4855" y="3361"/>
                    <a:pt x="4855" y="3220"/>
                  </a:cubicBezTo>
                  <a:cubicBezTo>
                    <a:pt x="4785" y="2376"/>
                    <a:pt x="4222" y="1673"/>
                    <a:pt x="3378" y="1462"/>
                  </a:cubicBezTo>
                  <a:cubicBezTo>
                    <a:pt x="3307" y="1110"/>
                    <a:pt x="3659" y="1040"/>
                    <a:pt x="3729" y="829"/>
                  </a:cubicBezTo>
                  <a:cubicBezTo>
                    <a:pt x="3870" y="547"/>
                    <a:pt x="3729" y="195"/>
                    <a:pt x="3378" y="55"/>
                  </a:cubicBezTo>
                  <a:cubicBezTo>
                    <a:pt x="3305" y="18"/>
                    <a:pt x="3228" y="1"/>
                    <a:pt x="3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14" name="Google Shape;16314;p28"/>
            <p:cNvSpPr/>
            <p:nvPr/>
          </p:nvSpPr>
          <p:spPr>
            <a:xfrm rot="-660728">
              <a:off x="8945675" y="1834542"/>
              <a:ext cx="87942" cy="129339"/>
            </a:xfrm>
            <a:custGeom>
              <a:avLst/>
              <a:gdLst/>
              <a:ahLst/>
              <a:cxnLst/>
              <a:rect l="l" t="t" r="r" b="b"/>
              <a:pathLst>
                <a:path w="3518" h="5174" extrusionOk="0">
                  <a:moveTo>
                    <a:pt x="736" y="0"/>
                  </a:moveTo>
                  <a:cubicBezTo>
                    <a:pt x="610" y="0"/>
                    <a:pt x="481" y="47"/>
                    <a:pt x="352" y="150"/>
                  </a:cubicBezTo>
                  <a:cubicBezTo>
                    <a:pt x="1" y="361"/>
                    <a:pt x="1" y="783"/>
                    <a:pt x="282" y="1064"/>
                  </a:cubicBezTo>
                  <a:cubicBezTo>
                    <a:pt x="423" y="1346"/>
                    <a:pt x="634" y="1557"/>
                    <a:pt x="845" y="1768"/>
                  </a:cubicBezTo>
                  <a:cubicBezTo>
                    <a:pt x="1056" y="1979"/>
                    <a:pt x="1196" y="1979"/>
                    <a:pt x="1196" y="2260"/>
                  </a:cubicBezTo>
                  <a:cubicBezTo>
                    <a:pt x="352" y="2682"/>
                    <a:pt x="141" y="3245"/>
                    <a:pt x="634" y="4160"/>
                  </a:cubicBezTo>
                  <a:cubicBezTo>
                    <a:pt x="787" y="4543"/>
                    <a:pt x="961" y="4717"/>
                    <a:pt x="1247" y="4717"/>
                  </a:cubicBezTo>
                  <a:cubicBezTo>
                    <a:pt x="1486" y="4717"/>
                    <a:pt x="1803" y="4595"/>
                    <a:pt x="2252" y="4371"/>
                  </a:cubicBezTo>
                  <a:cubicBezTo>
                    <a:pt x="2533" y="4652"/>
                    <a:pt x="2533" y="5074"/>
                    <a:pt x="2955" y="5144"/>
                  </a:cubicBezTo>
                  <a:cubicBezTo>
                    <a:pt x="2996" y="5165"/>
                    <a:pt x="3038" y="5174"/>
                    <a:pt x="3079" y="5174"/>
                  </a:cubicBezTo>
                  <a:cubicBezTo>
                    <a:pt x="3178" y="5174"/>
                    <a:pt x="3278" y="5124"/>
                    <a:pt x="3377" y="5074"/>
                  </a:cubicBezTo>
                  <a:cubicBezTo>
                    <a:pt x="3518" y="4933"/>
                    <a:pt x="3518" y="4722"/>
                    <a:pt x="3377" y="4582"/>
                  </a:cubicBezTo>
                  <a:cubicBezTo>
                    <a:pt x="3096" y="4371"/>
                    <a:pt x="2955" y="3949"/>
                    <a:pt x="3096" y="3526"/>
                  </a:cubicBezTo>
                  <a:cubicBezTo>
                    <a:pt x="3096" y="3175"/>
                    <a:pt x="2955" y="2753"/>
                    <a:pt x="2674" y="2542"/>
                  </a:cubicBezTo>
                  <a:cubicBezTo>
                    <a:pt x="2181" y="2119"/>
                    <a:pt x="1830" y="1557"/>
                    <a:pt x="1689" y="924"/>
                  </a:cubicBezTo>
                  <a:cubicBezTo>
                    <a:pt x="1619" y="713"/>
                    <a:pt x="1478" y="502"/>
                    <a:pt x="1337" y="361"/>
                  </a:cubicBezTo>
                  <a:cubicBezTo>
                    <a:pt x="1159" y="138"/>
                    <a:pt x="953"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15" name="Google Shape;16315;p28"/>
            <p:cNvSpPr/>
            <p:nvPr/>
          </p:nvSpPr>
          <p:spPr>
            <a:xfrm rot="-660728">
              <a:off x="8482998" y="836679"/>
              <a:ext cx="153011" cy="64044"/>
            </a:xfrm>
            <a:custGeom>
              <a:avLst/>
              <a:gdLst/>
              <a:ahLst/>
              <a:cxnLst/>
              <a:rect l="l" t="t" r="r" b="b"/>
              <a:pathLst>
                <a:path w="6121" h="2562" extrusionOk="0">
                  <a:moveTo>
                    <a:pt x="1761" y="1"/>
                  </a:moveTo>
                  <a:cubicBezTo>
                    <a:pt x="1624" y="1"/>
                    <a:pt x="1548" y="127"/>
                    <a:pt x="1548" y="380"/>
                  </a:cubicBezTo>
                  <a:cubicBezTo>
                    <a:pt x="1548" y="873"/>
                    <a:pt x="1337" y="873"/>
                    <a:pt x="1055" y="1014"/>
                  </a:cubicBezTo>
                  <a:cubicBezTo>
                    <a:pt x="844" y="1014"/>
                    <a:pt x="633" y="1154"/>
                    <a:pt x="422" y="1295"/>
                  </a:cubicBezTo>
                  <a:cubicBezTo>
                    <a:pt x="0" y="1506"/>
                    <a:pt x="211" y="1928"/>
                    <a:pt x="352" y="2209"/>
                  </a:cubicBezTo>
                  <a:cubicBezTo>
                    <a:pt x="396" y="2429"/>
                    <a:pt x="577" y="2539"/>
                    <a:pt x="759" y="2539"/>
                  </a:cubicBezTo>
                  <a:cubicBezTo>
                    <a:pt x="867" y="2539"/>
                    <a:pt x="976" y="2500"/>
                    <a:pt x="1055" y="2420"/>
                  </a:cubicBezTo>
                  <a:cubicBezTo>
                    <a:pt x="1266" y="2280"/>
                    <a:pt x="1477" y="2139"/>
                    <a:pt x="1689" y="2139"/>
                  </a:cubicBezTo>
                  <a:cubicBezTo>
                    <a:pt x="2120" y="2283"/>
                    <a:pt x="2551" y="2309"/>
                    <a:pt x="2977" y="2309"/>
                  </a:cubicBezTo>
                  <a:cubicBezTo>
                    <a:pt x="3223" y="2309"/>
                    <a:pt x="3467" y="2300"/>
                    <a:pt x="3708" y="2300"/>
                  </a:cubicBezTo>
                  <a:cubicBezTo>
                    <a:pt x="4074" y="2300"/>
                    <a:pt x="4433" y="2320"/>
                    <a:pt x="4784" y="2420"/>
                  </a:cubicBezTo>
                  <a:cubicBezTo>
                    <a:pt x="5065" y="2491"/>
                    <a:pt x="5276" y="2491"/>
                    <a:pt x="5558" y="2561"/>
                  </a:cubicBezTo>
                  <a:cubicBezTo>
                    <a:pt x="5909" y="2561"/>
                    <a:pt x="6120" y="2280"/>
                    <a:pt x="6050" y="1928"/>
                  </a:cubicBezTo>
                  <a:cubicBezTo>
                    <a:pt x="5980" y="1717"/>
                    <a:pt x="5839" y="1506"/>
                    <a:pt x="5558" y="1436"/>
                  </a:cubicBezTo>
                  <a:cubicBezTo>
                    <a:pt x="5136" y="1084"/>
                    <a:pt x="4573" y="873"/>
                    <a:pt x="4010" y="873"/>
                  </a:cubicBezTo>
                  <a:cubicBezTo>
                    <a:pt x="3306" y="873"/>
                    <a:pt x="2603" y="662"/>
                    <a:pt x="2111" y="169"/>
                  </a:cubicBezTo>
                  <a:cubicBezTo>
                    <a:pt x="1970" y="57"/>
                    <a:pt x="1852" y="1"/>
                    <a:pt x="1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16" name="Google Shape;16316;p28"/>
            <p:cNvSpPr/>
            <p:nvPr/>
          </p:nvSpPr>
          <p:spPr>
            <a:xfrm rot="-660728">
              <a:off x="8304229" y="92647"/>
              <a:ext cx="98516" cy="86417"/>
            </a:xfrm>
            <a:custGeom>
              <a:avLst/>
              <a:gdLst/>
              <a:ahLst/>
              <a:cxnLst/>
              <a:rect l="l" t="t" r="r" b="b"/>
              <a:pathLst>
                <a:path w="3941" h="3457" extrusionOk="0">
                  <a:moveTo>
                    <a:pt x="2682" y="0"/>
                  </a:moveTo>
                  <a:cubicBezTo>
                    <a:pt x="2519" y="0"/>
                    <a:pt x="2350" y="32"/>
                    <a:pt x="2182" y="95"/>
                  </a:cubicBezTo>
                  <a:cubicBezTo>
                    <a:pt x="1689" y="306"/>
                    <a:pt x="1759" y="658"/>
                    <a:pt x="1971" y="1080"/>
                  </a:cubicBezTo>
                  <a:cubicBezTo>
                    <a:pt x="1971" y="1150"/>
                    <a:pt x="1971" y="1221"/>
                    <a:pt x="1971" y="1361"/>
                  </a:cubicBezTo>
                  <a:cubicBezTo>
                    <a:pt x="1759" y="1326"/>
                    <a:pt x="1531" y="1309"/>
                    <a:pt x="1302" y="1309"/>
                  </a:cubicBezTo>
                  <a:cubicBezTo>
                    <a:pt x="1074" y="1309"/>
                    <a:pt x="845" y="1326"/>
                    <a:pt x="634" y="1361"/>
                  </a:cubicBezTo>
                  <a:cubicBezTo>
                    <a:pt x="353" y="1432"/>
                    <a:pt x="71" y="1502"/>
                    <a:pt x="1" y="1854"/>
                  </a:cubicBezTo>
                  <a:cubicBezTo>
                    <a:pt x="1" y="2065"/>
                    <a:pt x="71" y="2276"/>
                    <a:pt x="282" y="2417"/>
                  </a:cubicBezTo>
                  <a:cubicBezTo>
                    <a:pt x="704" y="2698"/>
                    <a:pt x="1056" y="2979"/>
                    <a:pt x="1408" y="3261"/>
                  </a:cubicBezTo>
                  <a:cubicBezTo>
                    <a:pt x="1581" y="3396"/>
                    <a:pt x="1771" y="3457"/>
                    <a:pt x="1956" y="3457"/>
                  </a:cubicBezTo>
                  <a:cubicBezTo>
                    <a:pt x="2446" y="3457"/>
                    <a:pt x="2904" y="3029"/>
                    <a:pt x="2955" y="2417"/>
                  </a:cubicBezTo>
                  <a:cubicBezTo>
                    <a:pt x="2885" y="2135"/>
                    <a:pt x="3096" y="1783"/>
                    <a:pt x="3377" y="1643"/>
                  </a:cubicBezTo>
                  <a:cubicBezTo>
                    <a:pt x="3800" y="1432"/>
                    <a:pt x="3940" y="939"/>
                    <a:pt x="3659" y="517"/>
                  </a:cubicBezTo>
                  <a:cubicBezTo>
                    <a:pt x="3413" y="172"/>
                    <a:pt x="3063" y="0"/>
                    <a:pt x="26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17" name="Google Shape;16317;p28"/>
            <p:cNvSpPr/>
            <p:nvPr/>
          </p:nvSpPr>
          <p:spPr>
            <a:xfrm rot="-660728">
              <a:off x="9067646" y="1513895"/>
              <a:ext cx="86192" cy="92392"/>
            </a:xfrm>
            <a:custGeom>
              <a:avLst/>
              <a:gdLst/>
              <a:ahLst/>
              <a:cxnLst/>
              <a:rect l="l" t="t" r="r" b="b"/>
              <a:pathLst>
                <a:path w="3448" h="3696" extrusionOk="0">
                  <a:moveTo>
                    <a:pt x="1248" y="0"/>
                  </a:moveTo>
                  <a:cubicBezTo>
                    <a:pt x="1205" y="0"/>
                    <a:pt x="1164" y="6"/>
                    <a:pt x="1126" y="19"/>
                  </a:cubicBezTo>
                  <a:cubicBezTo>
                    <a:pt x="915" y="90"/>
                    <a:pt x="704" y="230"/>
                    <a:pt x="774" y="441"/>
                  </a:cubicBezTo>
                  <a:cubicBezTo>
                    <a:pt x="844" y="1074"/>
                    <a:pt x="563" y="1708"/>
                    <a:pt x="70" y="1989"/>
                  </a:cubicBezTo>
                  <a:cubicBezTo>
                    <a:pt x="0" y="2059"/>
                    <a:pt x="0" y="2200"/>
                    <a:pt x="0" y="2270"/>
                  </a:cubicBezTo>
                  <a:cubicBezTo>
                    <a:pt x="141" y="2763"/>
                    <a:pt x="422" y="3255"/>
                    <a:pt x="844" y="3537"/>
                  </a:cubicBezTo>
                  <a:cubicBezTo>
                    <a:pt x="932" y="3566"/>
                    <a:pt x="1007" y="3583"/>
                    <a:pt x="1080" y="3583"/>
                  </a:cubicBezTo>
                  <a:cubicBezTo>
                    <a:pt x="1184" y="3583"/>
                    <a:pt x="1283" y="3549"/>
                    <a:pt x="1407" y="3466"/>
                  </a:cubicBezTo>
                  <a:cubicBezTo>
                    <a:pt x="1534" y="3371"/>
                    <a:pt x="1661" y="3333"/>
                    <a:pt x="1788" y="3333"/>
                  </a:cubicBezTo>
                  <a:cubicBezTo>
                    <a:pt x="1942" y="3333"/>
                    <a:pt x="2097" y="3389"/>
                    <a:pt x="2251" y="3466"/>
                  </a:cubicBezTo>
                  <a:cubicBezTo>
                    <a:pt x="2462" y="3537"/>
                    <a:pt x="2673" y="3607"/>
                    <a:pt x="2814" y="3677"/>
                  </a:cubicBezTo>
                  <a:cubicBezTo>
                    <a:pt x="2853" y="3690"/>
                    <a:pt x="2891" y="3696"/>
                    <a:pt x="2930" y="3696"/>
                  </a:cubicBezTo>
                  <a:cubicBezTo>
                    <a:pt x="3100" y="3696"/>
                    <a:pt x="3262" y="3581"/>
                    <a:pt x="3377" y="3466"/>
                  </a:cubicBezTo>
                  <a:cubicBezTo>
                    <a:pt x="3447" y="3255"/>
                    <a:pt x="3447" y="3044"/>
                    <a:pt x="3306" y="2903"/>
                  </a:cubicBezTo>
                  <a:cubicBezTo>
                    <a:pt x="2955" y="2481"/>
                    <a:pt x="2744" y="1919"/>
                    <a:pt x="2181" y="1637"/>
                  </a:cubicBezTo>
                  <a:cubicBezTo>
                    <a:pt x="1829" y="1496"/>
                    <a:pt x="1618" y="1356"/>
                    <a:pt x="1829" y="934"/>
                  </a:cubicBezTo>
                  <a:cubicBezTo>
                    <a:pt x="1970" y="723"/>
                    <a:pt x="1899" y="441"/>
                    <a:pt x="1759" y="230"/>
                  </a:cubicBezTo>
                  <a:cubicBezTo>
                    <a:pt x="1644" y="115"/>
                    <a:pt x="1435" y="0"/>
                    <a:pt x="1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18" name="Google Shape;16318;p28"/>
            <p:cNvSpPr/>
            <p:nvPr/>
          </p:nvSpPr>
          <p:spPr>
            <a:xfrm rot="-660728">
              <a:off x="8862070" y="751436"/>
              <a:ext cx="91467" cy="69994"/>
            </a:xfrm>
            <a:custGeom>
              <a:avLst/>
              <a:gdLst/>
              <a:ahLst/>
              <a:cxnLst/>
              <a:rect l="l" t="t" r="r" b="b"/>
              <a:pathLst>
                <a:path w="3659" h="2800" extrusionOk="0">
                  <a:moveTo>
                    <a:pt x="2584" y="0"/>
                  </a:moveTo>
                  <a:cubicBezTo>
                    <a:pt x="2498" y="0"/>
                    <a:pt x="2410" y="15"/>
                    <a:pt x="2322" y="44"/>
                  </a:cubicBezTo>
                  <a:cubicBezTo>
                    <a:pt x="2111" y="44"/>
                    <a:pt x="1900" y="114"/>
                    <a:pt x="1759" y="255"/>
                  </a:cubicBezTo>
                  <a:cubicBezTo>
                    <a:pt x="1584" y="488"/>
                    <a:pt x="1313" y="625"/>
                    <a:pt x="1065" y="625"/>
                  </a:cubicBezTo>
                  <a:cubicBezTo>
                    <a:pt x="1014" y="625"/>
                    <a:pt x="963" y="619"/>
                    <a:pt x="915" y="607"/>
                  </a:cubicBezTo>
                  <a:cubicBezTo>
                    <a:pt x="563" y="607"/>
                    <a:pt x="212" y="818"/>
                    <a:pt x="141" y="1169"/>
                  </a:cubicBezTo>
                  <a:cubicBezTo>
                    <a:pt x="1" y="1451"/>
                    <a:pt x="141" y="1803"/>
                    <a:pt x="352" y="2014"/>
                  </a:cubicBezTo>
                  <a:cubicBezTo>
                    <a:pt x="704" y="2295"/>
                    <a:pt x="1056" y="2576"/>
                    <a:pt x="1478" y="2717"/>
                  </a:cubicBezTo>
                  <a:cubicBezTo>
                    <a:pt x="1572" y="2774"/>
                    <a:pt x="1677" y="2800"/>
                    <a:pt x="1783" y="2800"/>
                  </a:cubicBezTo>
                  <a:cubicBezTo>
                    <a:pt x="2073" y="2800"/>
                    <a:pt x="2379" y="2604"/>
                    <a:pt x="2533" y="2295"/>
                  </a:cubicBezTo>
                  <a:cubicBezTo>
                    <a:pt x="2674" y="2014"/>
                    <a:pt x="2674" y="1803"/>
                    <a:pt x="3026" y="1592"/>
                  </a:cubicBezTo>
                  <a:cubicBezTo>
                    <a:pt x="3448" y="1451"/>
                    <a:pt x="3659" y="888"/>
                    <a:pt x="3377" y="536"/>
                  </a:cubicBezTo>
                  <a:cubicBezTo>
                    <a:pt x="3210" y="202"/>
                    <a:pt x="2911" y="0"/>
                    <a:pt x="25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19" name="Google Shape;16319;p28"/>
            <p:cNvSpPr/>
            <p:nvPr/>
          </p:nvSpPr>
          <p:spPr>
            <a:xfrm rot="-1521784">
              <a:off x="8917604" y="4389237"/>
              <a:ext cx="73891" cy="94463"/>
            </a:xfrm>
            <a:custGeom>
              <a:avLst/>
              <a:gdLst/>
              <a:ahLst/>
              <a:cxnLst/>
              <a:rect l="l" t="t" r="r" b="b"/>
              <a:pathLst>
                <a:path w="2956" h="3779" extrusionOk="0">
                  <a:moveTo>
                    <a:pt x="720" y="0"/>
                  </a:moveTo>
                  <a:cubicBezTo>
                    <a:pt x="574" y="0"/>
                    <a:pt x="406" y="18"/>
                    <a:pt x="212" y="50"/>
                  </a:cubicBezTo>
                  <a:cubicBezTo>
                    <a:pt x="141" y="191"/>
                    <a:pt x="212" y="331"/>
                    <a:pt x="352" y="402"/>
                  </a:cubicBezTo>
                  <a:cubicBezTo>
                    <a:pt x="493" y="683"/>
                    <a:pt x="845" y="894"/>
                    <a:pt x="423" y="1316"/>
                  </a:cubicBezTo>
                  <a:cubicBezTo>
                    <a:pt x="0" y="1738"/>
                    <a:pt x="141" y="2512"/>
                    <a:pt x="774" y="2723"/>
                  </a:cubicBezTo>
                  <a:cubicBezTo>
                    <a:pt x="985" y="2794"/>
                    <a:pt x="1267" y="2864"/>
                    <a:pt x="1478" y="2864"/>
                  </a:cubicBezTo>
                  <a:cubicBezTo>
                    <a:pt x="1556" y="2853"/>
                    <a:pt x="1627" y="2847"/>
                    <a:pt x="1690" y="2847"/>
                  </a:cubicBezTo>
                  <a:cubicBezTo>
                    <a:pt x="2030" y="2847"/>
                    <a:pt x="2170" y="3012"/>
                    <a:pt x="2111" y="3427"/>
                  </a:cubicBezTo>
                  <a:cubicBezTo>
                    <a:pt x="2041" y="3638"/>
                    <a:pt x="2181" y="3778"/>
                    <a:pt x="2322" y="3778"/>
                  </a:cubicBezTo>
                  <a:cubicBezTo>
                    <a:pt x="2533" y="3778"/>
                    <a:pt x="2744" y="3638"/>
                    <a:pt x="2744" y="3427"/>
                  </a:cubicBezTo>
                  <a:cubicBezTo>
                    <a:pt x="2744" y="3005"/>
                    <a:pt x="2814" y="2583"/>
                    <a:pt x="2885" y="2160"/>
                  </a:cubicBezTo>
                  <a:cubicBezTo>
                    <a:pt x="2955" y="1738"/>
                    <a:pt x="2603" y="1527"/>
                    <a:pt x="2322" y="1387"/>
                  </a:cubicBezTo>
                  <a:cubicBezTo>
                    <a:pt x="1970" y="1316"/>
                    <a:pt x="1689" y="1035"/>
                    <a:pt x="1618" y="683"/>
                  </a:cubicBezTo>
                  <a:cubicBezTo>
                    <a:pt x="1456" y="196"/>
                    <a:pt x="1210" y="0"/>
                    <a:pt x="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0" name="Google Shape;16320;p28"/>
            <p:cNvSpPr/>
            <p:nvPr/>
          </p:nvSpPr>
          <p:spPr>
            <a:xfrm rot="-660728">
              <a:off x="9068006" y="3495598"/>
              <a:ext cx="100266" cy="69644"/>
            </a:xfrm>
            <a:custGeom>
              <a:avLst/>
              <a:gdLst/>
              <a:ahLst/>
              <a:cxnLst/>
              <a:rect l="l" t="t" r="r" b="b"/>
              <a:pathLst>
                <a:path w="4011" h="2786" extrusionOk="0">
                  <a:moveTo>
                    <a:pt x="3324" y="1"/>
                  </a:moveTo>
                  <a:cubicBezTo>
                    <a:pt x="3273" y="1"/>
                    <a:pt x="3221" y="11"/>
                    <a:pt x="3166" y="33"/>
                  </a:cubicBezTo>
                  <a:cubicBezTo>
                    <a:pt x="2181" y="455"/>
                    <a:pt x="1126" y="666"/>
                    <a:pt x="423" y="1510"/>
                  </a:cubicBezTo>
                  <a:cubicBezTo>
                    <a:pt x="141" y="1791"/>
                    <a:pt x="1" y="2073"/>
                    <a:pt x="212" y="2424"/>
                  </a:cubicBezTo>
                  <a:cubicBezTo>
                    <a:pt x="345" y="2647"/>
                    <a:pt x="591" y="2785"/>
                    <a:pt x="844" y="2785"/>
                  </a:cubicBezTo>
                  <a:cubicBezTo>
                    <a:pt x="990" y="2785"/>
                    <a:pt x="1138" y="2739"/>
                    <a:pt x="1267" y="2635"/>
                  </a:cubicBezTo>
                  <a:cubicBezTo>
                    <a:pt x="1759" y="2213"/>
                    <a:pt x="2603" y="2424"/>
                    <a:pt x="2885" y="1651"/>
                  </a:cubicBezTo>
                  <a:cubicBezTo>
                    <a:pt x="2885" y="1510"/>
                    <a:pt x="3237" y="1510"/>
                    <a:pt x="3518" y="1439"/>
                  </a:cubicBezTo>
                  <a:cubicBezTo>
                    <a:pt x="3799" y="1299"/>
                    <a:pt x="4010" y="947"/>
                    <a:pt x="3940" y="595"/>
                  </a:cubicBezTo>
                  <a:cubicBezTo>
                    <a:pt x="3821" y="298"/>
                    <a:pt x="3602" y="1"/>
                    <a:pt x="3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1" name="Google Shape;16321;p28"/>
            <p:cNvSpPr/>
            <p:nvPr/>
          </p:nvSpPr>
          <p:spPr>
            <a:xfrm rot="-1521784">
              <a:off x="9063889" y="4466238"/>
              <a:ext cx="94988" cy="65542"/>
            </a:xfrm>
            <a:custGeom>
              <a:avLst/>
              <a:gdLst/>
              <a:ahLst/>
              <a:cxnLst/>
              <a:rect l="l" t="t" r="r" b="b"/>
              <a:pathLst>
                <a:path w="3800" h="2622" extrusionOk="0">
                  <a:moveTo>
                    <a:pt x="2451" y="0"/>
                  </a:moveTo>
                  <a:cubicBezTo>
                    <a:pt x="2262" y="0"/>
                    <a:pt x="2075" y="17"/>
                    <a:pt x="1900" y="46"/>
                  </a:cubicBezTo>
                  <a:cubicBezTo>
                    <a:pt x="1478" y="117"/>
                    <a:pt x="1056" y="187"/>
                    <a:pt x="986" y="820"/>
                  </a:cubicBezTo>
                  <a:cubicBezTo>
                    <a:pt x="986" y="1031"/>
                    <a:pt x="704" y="1031"/>
                    <a:pt x="564" y="1031"/>
                  </a:cubicBezTo>
                  <a:cubicBezTo>
                    <a:pt x="423" y="1031"/>
                    <a:pt x="212" y="1102"/>
                    <a:pt x="141" y="1242"/>
                  </a:cubicBezTo>
                  <a:cubicBezTo>
                    <a:pt x="1" y="1453"/>
                    <a:pt x="1" y="1735"/>
                    <a:pt x="212" y="1875"/>
                  </a:cubicBezTo>
                  <a:cubicBezTo>
                    <a:pt x="515" y="2118"/>
                    <a:pt x="661" y="2621"/>
                    <a:pt x="1101" y="2621"/>
                  </a:cubicBezTo>
                  <a:cubicBezTo>
                    <a:pt x="1171" y="2621"/>
                    <a:pt x="1250" y="2608"/>
                    <a:pt x="1337" y="2579"/>
                  </a:cubicBezTo>
                  <a:cubicBezTo>
                    <a:pt x="1619" y="2508"/>
                    <a:pt x="1689" y="2227"/>
                    <a:pt x="1689" y="1946"/>
                  </a:cubicBezTo>
                  <a:cubicBezTo>
                    <a:pt x="1689" y="1297"/>
                    <a:pt x="1724" y="1073"/>
                    <a:pt x="2046" y="1073"/>
                  </a:cubicBezTo>
                  <a:cubicBezTo>
                    <a:pt x="2178" y="1073"/>
                    <a:pt x="2358" y="1111"/>
                    <a:pt x="2604" y="1172"/>
                  </a:cubicBezTo>
                  <a:cubicBezTo>
                    <a:pt x="2744" y="1242"/>
                    <a:pt x="2885" y="1242"/>
                    <a:pt x="2955" y="1313"/>
                  </a:cubicBezTo>
                  <a:cubicBezTo>
                    <a:pt x="3002" y="1322"/>
                    <a:pt x="3047" y="1326"/>
                    <a:pt x="3090" y="1326"/>
                  </a:cubicBezTo>
                  <a:cubicBezTo>
                    <a:pt x="3377" y="1326"/>
                    <a:pt x="3598" y="1135"/>
                    <a:pt x="3659" y="890"/>
                  </a:cubicBezTo>
                  <a:cubicBezTo>
                    <a:pt x="3799" y="539"/>
                    <a:pt x="3588" y="187"/>
                    <a:pt x="3237" y="117"/>
                  </a:cubicBezTo>
                  <a:cubicBezTo>
                    <a:pt x="2989" y="34"/>
                    <a:pt x="2718" y="0"/>
                    <a:pt x="2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2" name="Google Shape;16322;p28"/>
            <p:cNvSpPr/>
            <p:nvPr/>
          </p:nvSpPr>
          <p:spPr>
            <a:xfrm rot="-660728">
              <a:off x="9111701" y="1053340"/>
              <a:ext cx="75643" cy="67694"/>
            </a:xfrm>
            <a:custGeom>
              <a:avLst/>
              <a:gdLst/>
              <a:ahLst/>
              <a:cxnLst/>
              <a:rect l="l" t="t" r="r" b="b"/>
              <a:pathLst>
                <a:path w="3026" h="2708" extrusionOk="0">
                  <a:moveTo>
                    <a:pt x="1196" y="0"/>
                  </a:moveTo>
                  <a:cubicBezTo>
                    <a:pt x="1126" y="0"/>
                    <a:pt x="1056" y="0"/>
                    <a:pt x="985" y="71"/>
                  </a:cubicBezTo>
                  <a:cubicBezTo>
                    <a:pt x="845" y="211"/>
                    <a:pt x="704" y="352"/>
                    <a:pt x="563" y="493"/>
                  </a:cubicBezTo>
                  <a:cubicBezTo>
                    <a:pt x="0" y="1056"/>
                    <a:pt x="0" y="1056"/>
                    <a:pt x="563" y="1689"/>
                  </a:cubicBezTo>
                  <a:cubicBezTo>
                    <a:pt x="634" y="1829"/>
                    <a:pt x="704" y="1970"/>
                    <a:pt x="774" y="2181"/>
                  </a:cubicBezTo>
                  <a:cubicBezTo>
                    <a:pt x="902" y="2522"/>
                    <a:pt x="1107" y="2708"/>
                    <a:pt x="1327" y="2708"/>
                  </a:cubicBezTo>
                  <a:cubicBezTo>
                    <a:pt x="1471" y="2708"/>
                    <a:pt x="1620" y="2629"/>
                    <a:pt x="1759" y="2463"/>
                  </a:cubicBezTo>
                  <a:cubicBezTo>
                    <a:pt x="1970" y="2111"/>
                    <a:pt x="2252" y="1829"/>
                    <a:pt x="2603" y="1689"/>
                  </a:cubicBezTo>
                  <a:cubicBezTo>
                    <a:pt x="2885" y="1548"/>
                    <a:pt x="3025" y="1196"/>
                    <a:pt x="2955" y="915"/>
                  </a:cubicBezTo>
                  <a:cubicBezTo>
                    <a:pt x="2894" y="732"/>
                    <a:pt x="2728" y="549"/>
                    <a:pt x="2547" y="549"/>
                  </a:cubicBezTo>
                  <a:cubicBezTo>
                    <a:pt x="2519" y="549"/>
                    <a:pt x="2491" y="554"/>
                    <a:pt x="2463" y="563"/>
                  </a:cubicBezTo>
                  <a:cubicBezTo>
                    <a:pt x="2345" y="602"/>
                    <a:pt x="2239" y="620"/>
                    <a:pt x="2143" y="620"/>
                  </a:cubicBezTo>
                  <a:cubicBezTo>
                    <a:pt x="1722" y="620"/>
                    <a:pt x="1483" y="287"/>
                    <a:pt x="1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3" name="Google Shape;16323;p28"/>
            <p:cNvSpPr/>
            <p:nvPr/>
          </p:nvSpPr>
          <p:spPr>
            <a:xfrm rot="-660728">
              <a:off x="8914973" y="1432206"/>
              <a:ext cx="79168" cy="49896"/>
            </a:xfrm>
            <a:custGeom>
              <a:avLst/>
              <a:gdLst/>
              <a:ahLst/>
              <a:cxnLst/>
              <a:rect l="l" t="t" r="r" b="b"/>
              <a:pathLst>
                <a:path w="3167" h="1996" extrusionOk="0">
                  <a:moveTo>
                    <a:pt x="1534" y="1"/>
                  </a:moveTo>
                  <a:cubicBezTo>
                    <a:pt x="1141" y="1"/>
                    <a:pt x="745" y="130"/>
                    <a:pt x="423" y="394"/>
                  </a:cubicBezTo>
                  <a:cubicBezTo>
                    <a:pt x="141" y="605"/>
                    <a:pt x="0" y="887"/>
                    <a:pt x="141" y="1239"/>
                  </a:cubicBezTo>
                  <a:cubicBezTo>
                    <a:pt x="231" y="1731"/>
                    <a:pt x="463" y="1996"/>
                    <a:pt x="765" y="1996"/>
                  </a:cubicBezTo>
                  <a:cubicBezTo>
                    <a:pt x="938" y="1996"/>
                    <a:pt x="1133" y="1910"/>
                    <a:pt x="1337" y="1731"/>
                  </a:cubicBezTo>
                  <a:cubicBezTo>
                    <a:pt x="1424" y="1644"/>
                    <a:pt x="1484" y="1584"/>
                    <a:pt x="1550" y="1584"/>
                  </a:cubicBezTo>
                  <a:cubicBezTo>
                    <a:pt x="1592" y="1584"/>
                    <a:pt x="1635" y="1607"/>
                    <a:pt x="1689" y="1661"/>
                  </a:cubicBezTo>
                  <a:cubicBezTo>
                    <a:pt x="1829" y="1731"/>
                    <a:pt x="1900" y="1801"/>
                    <a:pt x="2040" y="1872"/>
                  </a:cubicBezTo>
                  <a:cubicBezTo>
                    <a:pt x="2151" y="1955"/>
                    <a:pt x="2284" y="1994"/>
                    <a:pt x="2418" y="1994"/>
                  </a:cubicBezTo>
                  <a:cubicBezTo>
                    <a:pt x="2622" y="1994"/>
                    <a:pt x="2827" y="1901"/>
                    <a:pt x="2955" y="1731"/>
                  </a:cubicBezTo>
                  <a:cubicBezTo>
                    <a:pt x="3166" y="1450"/>
                    <a:pt x="3166" y="1028"/>
                    <a:pt x="2955" y="746"/>
                  </a:cubicBezTo>
                  <a:cubicBezTo>
                    <a:pt x="2627" y="254"/>
                    <a:pt x="2084" y="1"/>
                    <a:pt x="15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4" name="Google Shape;16324;p28"/>
            <p:cNvSpPr/>
            <p:nvPr/>
          </p:nvSpPr>
          <p:spPr>
            <a:xfrm rot="-660728">
              <a:off x="8847261" y="2142085"/>
              <a:ext cx="80918" cy="54495"/>
            </a:xfrm>
            <a:custGeom>
              <a:avLst/>
              <a:gdLst/>
              <a:ahLst/>
              <a:cxnLst/>
              <a:rect l="l" t="t" r="r" b="b"/>
              <a:pathLst>
                <a:path w="3237" h="2180" extrusionOk="0">
                  <a:moveTo>
                    <a:pt x="1691" y="0"/>
                  </a:moveTo>
                  <a:cubicBezTo>
                    <a:pt x="1563" y="0"/>
                    <a:pt x="1390" y="216"/>
                    <a:pt x="1196" y="410"/>
                  </a:cubicBezTo>
                  <a:cubicBezTo>
                    <a:pt x="844" y="692"/>
                    <a:pt x="493" y="692"/>
                    <a:pt x="282" y="1114"/>
                  </a:cubicBezTo>
                  <a:cubicBezTo>
                    <a:pt x="141" y="1254"/>
                    <a:pt x="0" y="1465"/>
                    <a:pt x="71" y="1747"/>
                  </a:cubicBezTo>
                  <a:cubicBezTo>
                    <a:pt x="186" y="1920"/>
                    <a:pt x="350" y="2046"/>
                    <a:pt x="561" y="2046"/>
                  </a:cubicBezTo>
                  <a:cubicBezTo>
                    <a:pt x="606" y="2046"/>
                    <a:pt x="654" y="2041"/>
                    <a:pt x="704" y="2028"/>
                  </a:cubicBezTo>
                  <a:cubicBezTo>
                    <a:pt x="811" y="1974"/>
                    <a:pt x="929" y="1952"/>
                    <a:pt x="1045" y="1952"/>
                  </a:cubicBezTo>
                  <a:cubicBezTo>
                    <a:pt x="1233" y="1952"/>
                    <a:pt x="1417" y="2012"/>
                    <a:pt x="1548" y="2099"/>
                  </a:cubicBezTo>
                  <a:cubicBezTo>
                    <a:pt x="1637" y="2158"/>
                    <a:pt x="1726" y="2180"/>
                    <a:pt x="1826" y="2180"/>
                  </a:cubicBezTo>
                  <a:cubicBezTo>
                    <a:pt x="1962" y="2180"/>
                    <a:pt x="2119" y="2139"/>
                    <a:pt x="2322" y="2099"/>
                  </a:cubicBezTo>
                  <a:cubicBezTo>
                    <a:pt x="2462" y="2099"/>
                    <a:pt x="2603" y="2028"/>
                    <a:pt x="2814" y="1958"/>
                  </a:cubicBezTo>
                  <a:cubicBezTo>
                    <a:pt x="3095" y="1747"/>
                    <a:pt x="3236" y="1395"/>
                    <a:pt x="3166" y="1043"/>
                  </a:cubicBezTo>
                  <a:cubicBezTo>
                    <a:pt x="3025" y="692"/>
                    <a:pt x="2744" y="551"/>
                    <a:pt x="2392" y="551"/>
                  </a:cubicBezTo>
                  <a:cubicBezTo>
                    <a:pt x="2298" y="551"/>
                    <a:pt x="2142" y="676"/>
                    <a:pt x="2027" y="676"/>
                  </a:cubicBezTo>
                  <a:cubicBezTo>
                    <a:pt x="1970" y="676"/>
                    <a:pt x="1923" y="645"/>
                    <a:pt x="1900" y="551"/>
                  </a:cubicBezTo>
                  <a:cubicBezTo>
                    <a:pt x="1868" y="142"/>
                    <a:pt x="1794" y="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5" name="Google Shape;16325;p28"/>
            <p:cNvSpPr/>
            <p:nvPr/>
          </p:nvSpPr>
          <p:spPr>
            <a:xfrm rot="-660728">
              <a:off x="8852251" y="1236637"/>
              <a:ext cx="71544" cy="89367"/>
            </a:xfrm>
            <a:custGeom>
              <a:avLst/>
              <a:gdLst/>
              <a:ahLst/>
              <a:cxnLst/>
              <a:rect l="l" t="t" r="r" b="b"/>
              <a:pathLst>
                <a:path w="2862" h="3575" extrusionOk="0">
                  <a:moveTo>
                    <a:pt x="542" y="1"/>
                  </a:moveTo>
                  <a:cubicBezTo>
                    <a:pt x="207" y="1"/>
                    <a:pt x="1" y="208"/>
                    <a:pt x="62" y="577"/>
                  </a:cubicBezTo>
                  <a:cubicBezTo>
                    <a:pt x="133" y="858"/>
                    <a:pt x="344" y="1069"/>
                    <a:pt x="625" y="1210"/>
                  </a:cubicBezTo>
                  <a:cubicBezTo>
                    <a:pt x="906" y="1421"/>
                    <a:pt x="1047" y="1702"/>
                    <a:pt x="1047" y="2054"/>
                  </a:cubicBezTo>
                  <a:cubicBezTo>
                    <a:pt x="1117" y="2828"/>
                    <a:pt x="1680" y="3180"/>
                    <a:pt x="2313" y="3531"/>
                  </a:cubicBezTo>
                  <a:cubicBezTo>
                    <a:pt x="2372" y="3561"/>
                    <a:pt x="2431" y="3575"/>
                    <a:pt x="2486" y="3575"/>
                  </a:cubicBezTo>
                  <a:cubicBezTo>
                    <a:pt x="2697" y="3575"/>
                    <a:pt x="2861" y="3373"/>
                    <a:pt x="2806" y="3039"/>
                  </a:cubicBezTo>
                  <a:cubicBezTo>
                    <a:pt x="2735" y="2898"/>
                    <a:pt x="2665" y="2687"/>
                    <a:pt x="2524" y="2547"/>
                  </a:cubicBezTo>
                  <a:cubicBezTo>
                    <a:pt x="2243" y="2054"/>
                    <a:pt x="1962" y="1491"/>
                    <a:pt x="1751" y="999"/>
                  </a:cubicBezTo>
                  <a:cubicBezTo>
                    <a:pt x="1610" y="507"/>
                    <a:pt x="1188" y="155"/>
                    <a:pt x="695" y="14"/>
                  </a:cubicBezTo>
                  <a:cubicBezTo>
                    <a:pt x="642" y="5"/>
                    <a:pt x="590"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6" name="Google Shape;16326;p28"/>
            <p:cNvSpPr/>
            <p:nvPr/>
          </p:nvSpPr>
          <p:spPr>
            <a:xfrm rot="-660728">
              <a:off x="9055707" y="2957443"/>
              <a:ext cx="79168" cy="45421"/>
            </a:xfrm>
            <a:custGeom>
              <a:avLst/>
              <a:gdLst/>
              <a:ahLst/>
              <a:cxnLst/>
              <a:rect l="l" t="t" r="r" b="b"/>
              <a:pathLst>
                <a:path w="3167" h="1817" extrusionOk="0">
                  <a:moveTo>
                    <a:pt x="2066" y="1"/>
                  </a:moveTo>
                  <a:cubicBezTo>
                    <a:pt x="1333" y="1"/>
                    <a:pt x="614" y="201"/>
                    <a:pt x="1" y="507"/>
                  </a:cubicBezTo>
                  <a:cubicBezTo>
                    <a:pt x="1" y="648"/>
                    <a:pt x="1" y="859"/>
                    <a:pt x="1" y="1070"/>
                  </a:cubicBezTo>
                  <a:cubicBezTo>
                    <a:pt x="50" y="1512"/>
                    <a:pt x="408" y="1817"/>
                    <a:pt x="787" y="1817"/>
                  </a:cubicBezTo>
                  <a:cubicBezTo>
                    <a:pt x="951" y="1817"/>
                    <a:pt x="1119" y="1760"/>
                    <a:pt x="1267" y="1632"/>
                  </a:cubicBezTo>
                  <a:cubicBezTo>
                    <a:pt x="1451" y="1494"/>
                    <a:pt x="1605" y="1356"/>
                    <a:pt x="1808" y="1356"/>
                  </a:cubicBezTo>
                  <a:cubicBezTo>
                    <a:pt x="1915" y="1356"/>
                    <a:pt x="2036" y="1395"/>
                    <a:pt x="2182" y="1492"/>
                  </a:cubicBezTo>
                  <a:cubicBezTo>
                    <a:pt x="2256" y="1542"/>
                    <a:pt x="2358" y="1565"/>
                    <a:pt x="2464" y="1565"/>
                  </a:cubicBezTo>
                  <a:cubicBezTo>
                    <a:pt x="2656" y="1565"/>
                    <a:pt x="2865" y="1487"/>
                    <a:pt x="2956" y="1351"/>
                  </a:cubicBezTo>
                  <a:cubicBezTo>
                    <a:pt x="3167" y="999"/>
                    <a:pt x="3096" y="648"/>
                    <a:pt x="2815" y="436"/>
                  </a:cubicBezTo>
                  <a:cubicBezTo>
                    <a:pt x="2674" y="296"/>
                    <a:pt x="2533" y="155"/>
                    <a:pt x="2393" y="14"/>
                  </a:cubicBezTo>
                  <a:cubicBezTo>
                    <a:pt x="2284" y="5"/>
                    <a:pt x="2175"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7" name="Google Shape;16327;p28"/>
            <p:cNvSpPr/>
            <p:nvPr/>
          </p:nvSpPr>
          <p:spPr>
            <a:xfrm rot="-660728">
              <a:off x="8847558" y="3184302"/>
              <a:ext cx="80918" cy="51245"/>
            </a:xfrm>
            <a:custGeom>
              <a:avLst/>
              <a:gdLst/>
              <a:ahLst/>
              <a:cxnLst/>
              <a:rect l="l" t="t" r="r" b="b"/>
              <a:pathLst>
                <a:path w="3237" h="2050" extrusionOk="0">
                  <a:moveTo>
                    <a:pt x="1201" y="1"/>
                  </a:moveTo>
                  <a:cubicBezTo>
                    <a:pt x="1051" y="1"/>
                    <a:pt x="903" y="47"/>
                    <a:pt x="774" y="150"/>
                  </a:cubicBezTo>
                  <a:cubicBezTo>
                    <a:pt x="0" y="713"/>
                    <a:pt x="282" y="1839"/>
                    <a:pt x="1196" y="2050"/>
                  </a:cubicBezTo>
                  <a:cubicBezTo>
                    <a:pt x="1548" y="2050"/>
                    <a:pt x="1970" y="2050"/>
                    <a:pt x="2322" y="1979"/>
                  </a:cubicBezTo>
                  <a:cubicBezTo>
                    <a:pt x="2533" y="1979"/>
                    <a:pt x="2674" y="1909"/>
                    <a:pt x="2814" y="1839"/>
                  </a:cubicBezTo>
                  <a:cubicBezTo>
                    <a:pt x="3236" y="1628"/>
                    <a:pt x="3236" y="1135"/>
                    <a:pt x="2814" y="924"/>
                  </a:cubicBezTo>
                  <a:cubicBezTo>
                    <a:pt x="2463" y="854"/>
                    <a:pt x="2111" y="643"/>
                    <a:pt x="1900" y="361"/>
                  </a:cubicBezTo>
                  <a:cubicBezTo>
                    <a:pt x="1722" y="139"/>
                    <a:pt x="1459" y="1"/>
                    <a:pt x="1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8" name="Google Shape;16328;p28"/>
            <p:cNvSpPr/>
            <p:nvPr/>
          </p:nvSpPr>
          <p:spPr>
            <a:xfrm rot="-660728">
              <a:off x="8677892" y="481599"/>
              <a:ext cx="79168" cy="53520"/>
            </a:xfrm>
            <a:custGeom>
              <a:avLst/>
              <a:gdLst/>
              <a:ahLst/>
              <a:cxnLst/>
              <a:rect l="l" t="t" r="r" b="b"/>
              <a:pathLst>
                <a:path w="3167" h="2141" extrusionOk="0">
                  <a:moveTo>
                    <a:pt x="740" y="0"/>
                  </a:moveTo>
                  <a:cubicBezTo>
                    <a:pt x="543" y="0"/>
                    <a:pt x="348" y="78"/>
                    <a:pt x="212" y="214"/>
                  </a:cubicBezTo>
                  <a:cubicBezTo>
                    <a:pt x="1" y="496"/>
                    <a:pt x="71" y="777"/>
                    <a:pt x="282" y="1058"/>
                  </a:cubicBezTo>
                  <a:cubicBezTo>
                    <a:pt x="712" y="1733"/>
                    <a:pt x="1462" y="2140"/>
                    <a:pt x="2207" y="2140"/>
                  </a:cubicBezTo>
                  <a:cubicBezTo>
                    <a:pt x="2316" y="2140"/>
                    <a:pt x="2425" y="2132"/>
                    <a:pt x="2533" y="2114"/>
                  </a:cubicBezTo>
                  <a:cubicBezTo>
                    <a:pt x="2815" y="2114"/>
                    <a:pt x="3026" y="1903"/>
                    <a:pt x="3096" y="1691"/>
                  </a:cubicBezTo>
                  <a:cubicBezTo>
                    <a:pt x="3167" y="1410"/>
                    <a:pt x="3026" y="1129"/>
                    <a:pt x="2815" y="988"/>
                  </a:cubicBezTo>
                  <a:cubicBezTo>
                    <a:pt x="2182" y="707"/>
                    <a:pt x="1619" y="355"/>
                    <a:pt x="1056" y="74"/>
                  </a:cubicBezTo>
                  <a:cubicBezTo>
                    <a:pt x="956" y="24"/>
                    <a:pt x="848" y="0"/>
                    <a:pt x="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9" name="Google Shape;16329;p28"/>
            <p:cNvSpPr/>
            <p:nvPr/>
          </p:nvSpPr>
          <p:spPr>
            <a:xfrm rot="-660728">
              <a:off x="8744806" y="1327615"/>
              <a:ext cx="94617" cy="41471"/>
            </a:xfrm>
            <a:custGeom>
              <a:avLst/>
              <a:gdLst/>
              <a:ahLst/>
              <a:cxnLst/>
              <a:rect l="l" t="t" r="r" b="b"/>
              <a:pathLst>
                <a:path w="3785" h="1659" extrusionOk="0">
                  <a:moveTo>
                    <a:pt x="2511" y="1"/>
                  </a:moveTo>
                  <a:cubicBezTo>
                    <a:pt x="2220" y="1"/>
                    <a:pt x="1925" y="110"/>
                    <a:pt x="1689" y="346"/>
                  </a:cubicBezTo>
                  <a:cubicBezTo>
                    <a:pt x="1337" y="487"/>
                    <a:pt x="915" y="627"/>
                    <a:pt x="563" y="698"/>
                  </a:cubicBezTo>
                  <a:cubicBezTo>
                    <a:pt x="352" y="768"/>
                    <a:pt x="0" y="768"/>
                    <a:pt x="0" y="1049"/>
                  </a:cubicBezTo>
                  <a:cubicBezTo>
                    <a:pt x="0" y="1401"/>
                    <a:pt x="282" y="1401"/>
                    <a:pt x="493" y="1542"/>
                  </a:cubicBezTo>
                  <a:cubicBezTo>
                    <a:pt x="781" y="1624"/>
                    <a:pt x="1070" y="1658"/>
                    <a:pt x="1358" y="1658"/>
                  </a:cubicBezTo>
                  <a:cubicBezTo>
                    <a:pt x="1562" y="1658"/>
                    <a:pt x="1766" y="1641"/>
                    <a:pt x="1970" y="1612"/>
                  </a:cubicBezTo>
                  <a:cubicBezTo>
                    <a:pt x="2292" y="1397"/>
                    <a:pt x="2656" y="1305"/>
                    <a:pt x="3029" y="1305"/>
                  </a:cubicBezTo>
                  <a:cubicBezTo>
                    <a:pt x="3145" y="1305"/>
                    <a:pt x="3261" y="1314"/>
                    <a:pt x="3377" y="1331"/>
                  </a:cubicBezTo>
                  <a:cubicBezTo>
                    <a:pt x="3407" y="1338"/>
                    <a:pt x="3435" y="1342"/>
                    <a:pt x="3461" y="1342"/>
                  </a:cubicBezTo>
                  <a:cubicBezTo>
                    <a:pt x="3685" y="1342"/>
                    <a:pt x="3784" y="1090"/>
                    <a:pt x="3658" y="838"/>
                  </a:cubicBezTo>
                  <a:cubicBezTo>
                    <a:pt x="3482" y="309"/>
                    <a:pt x="3001" y="1"/>
                    <a:pt x="2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0" name="Google Shape;16330;p28"/>
            <p:cNvSpPr/>
            <p:nvPr/>
          </p:nvSpPr>
          <p:spPr>
            <a:xfrm rot="-660728">
              <a:off x="9111557" y="1154111"/>
              <a:ext cx="65069" cy="49771"/>
            </a:xfrm>
            <a:custGeom>
              <a:avLst/>
              <a:gdLst/>
              <a:ahLst/>
              <a:cxnLst/>
              <a:rect l="l" t="t" r="r" b="b"/>
              <a:pathLst>
                <a:path w="2603" h="1991" extrusionOk="0">
                  <a:moveTo>
                    <a:pt x="1047" y="1"/>
                  </a:moveTo>
                  <a:cubicBezTo>
                    <a:pt x="956" y="1"/>
                    <a:pt x="865" y="6"/>
                    <a:pt x="774" y="18"/>
                  </a:cubicBezTo>
                  <a:cubicBezTo>
                    <a:pt x="492" y="88"/>
                    <a:pt x="211" y="299"/>
                    <a:pt x="141" y="651"/>
                  </a:cubicBezTo>
                  <a:cubicBezTo>
                    <a:pt x="0" y="1143"/>
                    <a:pt x="352" y="1284"/>
                    <a:pt x="703" y="1495"/>
                  </a:cubicBezTo>
                  <a:cubicBezTo>
                    <a:pt x="844" y="1565"/>
                    <a:pt x="1055" y="1706"/>
                    <a:pt x="1266" y="1847"/>
                  </a:cubicBezTo>
                  <a:cubicBezTo>
                    <a:pt x="1389" y="1939"/>
                    <a:pt x="1552" y="1991"/>
                    <a:pt x="1714" y="1991"/>
                  </a:cubicBezTo>
                  <a:cubicBezTo>
                    <a:pt x="1924" y="1991"/>
                    <a:pt x="2132" y="1904"/>
                    <a:pt x="2251" y="1706"/>
                  </a:cubicBezTo>
                  <a:cubicBezTo>
                    <a:pt x="2603" y="1425"/>
                    <a:pt x="2603" y="862"/>
                    <a:pt x="2321" y="510"/>
                  </a:cubicBezTo>
                  <a:cubicBezTo>
                    <a:pt x="1968" y="157"/>
                    <a:pt x="1516"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1" name="Google Shape;16331;p28"/>
            <p:cNvSpPr/>
            <p:nvPr/>
          </p:nvSpPr>
          <p:spPr>
            <a:xfrm rot="-660728">
              <a:off x="9107686" y="3280890"/>
              <a:ext cx="59820" cy="63619"/>
            </a:xfrm>
            <a:custGeom>
              <a:avLst/>
              <a:gdLst/>
              <a:ahLst/>
              <a:cxnLst/>
              <a:rect l="l" t="t" r="r" b="b"/>
              <a:pathLst>
                <a:path w="2393" h="2545" extrusionOk="0">
                  <a:moveTo>
                    <a:pt x="717" y="1"/>
                  </a:moveTo>
                  <a:cubicBezTo>
                    <a:pt x="666" y="1"/>
                    <a:pt x="615" y="4"/>
                    <a:pt x="563" y="12"/>
                  </a:cubicBezTo>
                  <a:cubicBezTo>
                    <a:pt x="282" y="12"/>
                    <a:pt x="71" y="82"/>
                    <a:pt x="1" y="363"/>
                  </a:cubicBezTo>
                  <a:cubicBezTo>
                    <a:pt x="1" y="574"/>
                    <a:pt x="71" y="785"/>
                    <a:pt x="282" y="856"/>
                  </a:cubicBezTo>
                  <a:cubicBezTo>
                    <a:pt x="493" y="926"/>
                    <a:pt x="634" y="1067"/>
                    <a:pt x="774" y="1137"/>
                  </a:cubicBezTo>
                  <a:cubicBezTo>
                    <a:pt x="985" y="1278"/>
                    <a:pt x="985" y="1419"/>
                    <a:pt x="915" y="1630"/>
                  </a:cubicBezTo>
                  <a:cubicBezTo>
                    <a:pt x="704" y="2052"/>
                    <a:pt x="1056" y="2544"/>
                    <a:pt x="1478" y="2544"/>
                  </a:cubicBezTo>
                  <a:lnTo>
                    <a:pt x="1618" y="2544"/>
                  </a:lnTo>
                  <a:cubicBezTo>
                    <a:pt x="1689" y="2052"/>
                    <a:pt x="1970" y="1630"/>
                    <a:pt x="2252" y="1208"/>
                  </a:cubicBezTo>
                  <a:cubicBezTo>
                    <a:pt x="2392" y="996"/>
                    <a:pt x="2041" y="715"/>
                    <a:pt x="1900" y="574"/>
                  </a:cubicBezTo>
                  <a:cubicBezTo>
                    <a:pt x="1585" y="259"/>
                    <a:pt x="1157" y="1"/>
                    <a:pt x="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2" name="Google Shape;16332;p28"/>
            <p:cNvSpPr/>
            <p:nvPr/>
          </p:nvSpPr>
          <p:spPr>
            <a:xfrm rot="-660728">
              <a:off x="9100814" y="3138134"/>
              <a:ext cx="75618" cy="37397"/>
            </a:xfrm>
            <a:custGeom>
              <a:avLst/>
              <a:gdLst/>
              <a:ahLst/>
              <a:cxnLst/>
              <a:rect l="l" t="t" r="r" b="b"/>
              <a:pathLst>
                <a:path w="3025" h="1496" extrusionOk="0">
                  <a:moveTo>
                    <a:pt x="2138" y="0"/>
                  </a:moveTo>
                  <a:cubicBezTo>
                    <a:pt x="2035" y="0"/>
                    <a:pt x="1932" y="16"/>
                    <a:pt x="1829" y="42"/>
                  </a:cubicBezTo>
                  <a:cubicBezTo>
                    <a:pt x="1653" y="77"/>
                    <a:pt x="1495" y="95"/>
                    <a:pt x="1345" y="95"/>
                  </a:cubicBezTo>
                  <a:cubicBezTo>
                    <a:pt x="1196" y="95"/>
                    <a:pt x="1055" y="77"/>
                    <a:pt x="915" y="42"/>
                  </a:cubicBezTo>
                  <a:cubicBezTo>
                    <a:pt x="870" y="33"/>
                    <a:pt x="824" y="29"/>
                    <a:pt x="778" y="29"/>
                  </a:cubicBezTo>
                  <a:cubicBezTo>
                    <a:pt x="462" y="29"/>
                    <a:pt x="141" y="236"/>
                    <a:pt x="141" y="605"/>
                  </a:cubicBezTo>
                  <a:cubicBezTo>
                    <a:pt x="0" y="1027"/>
                    <a:pt x="281" y="1238"/>
                    <a:pt x="703" y="1379"/>
                  </a:cubicBezTo>
                  <a:cubicBezTo>
                    <a:pt x="827" y="1461"/>
                    <a:pt x="975" y="1495"/>
                    <a:pt x="1118" y="1495"/>
                  </a:cubicBezTo>
                  <a:cubicBezTo>
                    <a:pt x="1220" y="1495"/>
                    <a:pt x="1320" y="1478"/>
                    <a:pt x="1407" y="1449"/>
                  </a:cubicBezTo>
                  <a:cubicBezTo>
                    <a:pt x="1759" y="1238"/>
                    <a:pt x="2181" y="1097"/>
                    <a:pt x="2603" y="1097"/>
                  </a:cubicBezTo>
                  <a:cubicBezTo>
                    <a:pt x="2814" y="1097"/>
                    <a:pt x="2955" y="957"/>
                    <a:pt x="2955" y="746"/>
                  </a:cubicBezTo>
                  <a:cubicBezTo>
                    <a:pt x="3025" y="464"/>
                    <a:pt x="2884" y="253"/>
                    <a:pt x="2673" y="183"/>
                  </a:cubicBezTo>
                  <a:cubicBezTo>
                    <a:pt x="2495" y="49"/>
                    <a:pt x="2316"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3" name="Google Shape;16333;p28"/>
            <p:cNvSpPr/>
            <p:nvPr/>
          </p:nvSpPr>
          <p:spPr>
            <a:xfrm rot="-660728">
              <a:off x="8458716" y="590559"/>
              <a:ext cx="70369" cy="43996"/>
            </a:xfrm>
            <a:custGeom>
              <a:avLst/>
              <a:gdLst/>
              <a:ahLst/>
              <a:cxnLst/>
              <a:rect l="l" t="t" r="r" b="b"/>
              <a:pathLst>
                <a:path w="2815" h="1760" extrusionOk="0">
                  <a:moveTo>
                    <a:pt x="422" y="1"/>
                  </a:moveTo>
                  <a:cubicBezTo>
                    <a:pt x="141" y="1"/>
                    <a:pt x="0" y="282"/>
                    <a:pt x="71" y="563"/>
                  </a:cubicBezTo>
                  <a:cubicBezTo>
                    <a:pt x="493" y="985"/>
                    <a:pt x="774" y="1478"/>
                    <a:pt x="1337" y="1689"/>
                  </a:cubicBezTo>
                  <a:cubicBezTo>
                    <a:pt x="1436" y="1739"/>
                    <a:pt x="1527" y="1760"/>
                    <a:pt x="1611" y="1760"/>
                  </a:cubicBezTo>
                  <a:cubicBezTo>
                    <a:pt x="2001" y="1760"/>
                    <a:pt x="2243" y="1300"/>
                    <a:pt x="2533" y="1126"/>
                  </a:cubicBezTo>
                  <a:cubicBezTo>
                    <a:pt x="2814" y="845"/>
                    <a:pt x="2744" y="352"/>
                    <a:pt x="2322" y="212"/>
                  </a:cubicBezTo>
                  <a:cubicBezTo>
                    <a:pt x="1689" y="71"/>
                    <a:pt x="1056"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4" name="Google Shape;16334;p28"/>
            <p:cNvSpPr/>
            <p:nvPr/>
          </p:nvSpPr>
          <p:spPr>
            <a:xfrm rot="-660728">
              <a:off x="9112495" y="2294622"/>
              <a:ext cx="51045" cy="63994"/>
            </a:xfrm>
            <a:custGeom>
              <a:avLst/>
              <a:gdLst/>
              <a:ahLst/>
              <a:cxnLst/>
              <a:rect l="l" t="t" r="r" b="b"/>
              <a:pathLst>
                <a:path w="2042" h="2560" extrusionOk="0">
                  <a:moveTo>
                    <a:pt x="662" y="0"/>
                  </a:moveTo>
                  <a:cubicBezTo>
                    <a:pt x="603" y="0"/>
                    <a:pt x="546" y="9"/>
                    <a:pt x="493" y="27"/>
                  </a:cubicBezTo>
                  <a:cubicBezTo>
                    <a:pt x="142" y="97"/>
                    <a:pt x="1" y="449"/>
                    <a:pt x="142" y="730"/>
                  </a:cubicBezTo>
                  <a:cubicBezTo>
                    <a:pt x="212" y="1222"/>
                    <a:pt x="564" y="1574"/>
                    <a:pt x="493" y="2137"/>
                  </a:cubicBezTo>
                  <a:cubicBezTo>
                    <a:pt x="423" y="2418"/>
                    <a:pt x="775" y="2559"/>
                    <a:pt x="1056" y="2559"/>
                  </a:cubicBezTo>
                  <a:cubicBezTo>
                    <a:pt x="1549" y="2559"/>
                    <a:pt x="2041" y="1926"/>
                    <a:pt x="1900" y="1504"/>
                  </a:cubicBezTo>
                  <a:cubicBezTo>
                    <a:pt x="1760" y="1011"/>
                    <a:pt x="1478" y="589"/>
                    <a:pt x="1127" y="238"/>
                  </a:cubicBezTo>
                  <a:cubicBezTo>
                    <a:pt x="1021" y="79"/>
                    <a:pt x="836"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5" name="Google Shape;16335;p28"/>
            <p:cNvSpPr/>
            <p:nvPr/>
          </p:nvSpPr>
          <p:spPr>
            <a:xfrm rot="-1521784">
              <a:off x="8945070" y="4640720"/>
              <a:ext cx="58068" cy="59643"/>
            </a:xfrm>
            <a:custGeom>
              <a:avLst/>
              <a:gdLst/>
              <a:ahLst/>
              <a:cxnLst/>
              <a:rect l="l" t="t" r="r" b="b"/>
              <a:pathLst>
                <a:path w="2323" h="2386" extrusionOk="0">
                  <a:moveTo>
                    <a:pt x="384" y="0"/>
                  </a:moveTo>
                  <a:cubicBezTo>
                    <a:pt x="233" y="0"/>
                    <a:pt x="129" y="115"/>
                    <a:pt x="71" y="230"/>
                  </a:cubicBezTo>
                  <a:cubicBezTo>
                    <a:pt x="1" y="582"/>
                    <a:pt x="1" y="933"/>
                    <a:pt x="353" y="1144"/>
                  </a:cubicBezTo>
                  <a:cubicBezTo>
                    <a:pt x="775" y="1285"/>
                    <a:pt x="1056" y="1637"/>
                    <a:pt x="1267" y="1989"/>
                  </a:cubicBezTo>
                  <a:cubicBezTo>
                    <a:pt x="1377" y="2208"/>
                    <a:pt x="1530" y="2385"/>
                    <a:pt x="1759" y="2385"/>
                  </a:cubicBezTo>
                  <a:cubicBezTo>
                    <a:pt x="1823" y="2385"/>
                    <a:pt x="1893" y="2371"/>
                    <a:pt x="1971" y="2340"/>
                  </a:cubicBezTo>
                  <a:cubicBezTo>
                    <a:pt x="2322" y="2200"/>
                    <a:pt x="2322" y="1778"/>
                    <a:pt x="2322" y="1567"/>
                  </a:cubicBezTo>
                  <a:cubicBezTo>
                    <a:pt x="1971" y="793"/>
                    <a:pt x="1337" y="160"/>
                    <a:pt x="493" y="19"/>
                  </a:cubicBezTo>
                  <a:cubicBezTo>
                    <a:pt x="455" y="6"/>
                    <a:pt x="418" y="0"/>
                    <a:pt x="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6" name="Google Shape;16336;p28"/>
            <p:cNvSpPr/>
            <p:nvPr/>
          </p:nvSpPr>
          <p:spPr>
            <a:xfrm rot="-660728">
              <a:off x="8661562" y="341826"/>
              <a:ext cx="59795" cy="56245"/>
            </a:xfrm>
            <a:custGeom>
              <a:avLst/>
              <a:gdLst/>
              <a:ahLst/>
              <a:cxnLst/>
              <a:rect l="l" t="t" r="r" b="b"/>
              <a:pathLst>
                <a:path w="2392" h="2250" extrusionOk="0">
                  <a:moveTo>
                    <a:pt x="648" y="0"/>
                  </a:moveTo>
                  <a:cubicBezTo>
                    <a:pt x="422" y="0"/>
                    <a:pt x="244" y="131"/>
                    <a:pt x="141" y="337"/>
                  </a:cubicBezTo>
                  <a:cubicBezTo>
                    <a:pt x="0" y="618"/>
                    <a:pt x="70" y="900"/>
                    <a:pt x="352" y="970"/>
                  </a:cubicBezTo>
                  <a:cubicBezTo>
                    <a:pt x="704" y="1181"/>
                    <a:pt x="774" y="1392"/>
                    <a:pt x="844" y="1744"/>
                  </a:cubicBezTo>
                  <a:cubicBezTo>
                    <a:pt x="967" y="2050"/>
                    <a:pt x="1303" y="2250"/>
                    <a:pt x="1620" y="2250"/>
                  </a:cubicBezTo>
                  <a:cubicBezTo>
                    <a:pt x="1667" y="2250"/>
                    <a:pt x="1713" y="2245"/>
                    <a:pt x="1759" y="2236"/>
                  </a:cubicBezTo>
                  <a:cubicBezTo>
                    <a:pt x="2181" y="2166"/>
                    <a:pt x="2392" y="1673"/>
                    <a:pt x="2251" y="1322"/>
                  </a:cubicBezTo>
                  <a:cubicBezTo>
                    <a:pt x="1970" y="689"/>
                    <a:pt x="1477" y="267"/>
                    <a:pt x="915" y="55"/>
                  </a:cubicBezTo>
                  <a:cubicBezTo>
                    <a:pt x="820" y="18"/>
                    <a:pt x="731"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7" name="Google Shape;16337;p28"/>
            <p:cNvSpPr/>
            <p:nvPr/>
          </p:nvSpPr>
          <p:spPr>
            <a:xfrm rot="-660728">
              <a:off x="8912123" y="2400147"/>
              <a:ext cx="59820" cy="49046"/>
            </a:xfrm>
            <a:custGeom>
              <a:avLst/>
              <a:gdLst/>
              <a:ahLst/>
              <a:cxnLst/>
              <a:rect l="l" t="t" r="r" b="b"/>
              <a:pathLst>
                <a:path w="2393" h="1962" extrusionOk="0">
                  <a:moveTo>
                    <a:pt x="622" y="1"/>
                  </a:moveTo>
                  <a:cubicBezTo>
                    <a:pt x="485" y="1"/>
                    <a:pt x="347" y="18"/>
                    <a:pt x="212" y="55"/>
                  </a:cubicBezTo>
                  <a:cubicBezTo>
                    <a:pt x="71" y="126"/>
                    <a:pt x="1" y="266"/>
                    <a:pt x="71" y="337"/>
                  </a:cubicBezTo>
                  <a:cubicBezTo>
                    <a:pt x="564" y="759"/>
                    <a:pt x="423" y="1532"/>
                    <a:pt x="1126" y="1744"/>
                  </a:cubicBezTo>
                  <a:cubicBezTo>
                    <a:pt x="1333" y="1795"/>
                    <a:pt x="1540" y="1961"/>
                    <a:pt x="1776" y="1961"/>
                  </a:cubicBezTo>
                  <a:cubicBezTo>
                    <a:pt x="1860" y="1961"/>
                    <a:pt x="1948" y="1940"/>
                    <a:pt x="2041" y="1884"/>
                  </a:cubicBezTo>
                  <a:cubicBezTo>
                    <a:pt x="2393" y="1673"/>
                    <a:pt x="2111" y="1251"/>
                    <a:pt x="2181" y="970"/>
                  </a:cubicBezTo>
                  <a:cubicBezTo>
                    <a:pt x="1891" y="389"/>
                    <a:pt x="1266" y="1"/>
                    <a:pt x="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8" name="Google Shape;16338;p28"/>
            <p:cNvSpPr/>
            <p:nvPr/>
          </p:nvSpPr>
          <p:spPr>
            <a:xfrm rot="-660728">
              <a:off x="8751947" y="218375"/>
              <a:ext cx="49271" cy="47171"/>
            </a:xfrm>
            <a:custGeom>
              <a:avLst/>
              <a:gdLst/>
              <a:ahLst/>
              <a:cxnLst/>
              <a:rect l="l" t="t" r="r" b="b"/>
              <a:pathLst>
                <a:path w="1971" h="1887" extrusionOk="0">
                  <a:moveTo>
                    <a:pt x="873" y="1"/>
                  </a:moveTo>
                  <a:cubicBezTo>
                    <a:pt x="741" y="1"/>
                    <a:pt x="611" y="40"/>
                    <a:pt x="493" y="128"/>
                  </a:cubicBezTo>
                  <a:cubicBezTo>
                    <a:pt x="71" y="339"/>
                    <a:pt x="71" y="761"/>
                    <a:pt x="71" y="1113"/>
                  </a:cubicBezTo>
                  <a:cubicBezTo>
                    <a:pt x="0" y="1535"/>
                    <a:pt x="282" y="1676"/>
                    <a:pt x="634" y="1676"/>
                  </a:cubicBezTo>
                  <a:cubicBezTo>
                    <a:pt x="985" y="1746"/>
                    <a:pt x="1126" y="1816"/>
                    <a:pt x="1407" y="1887"/>
                  </a:cubicBezTo>
                  <a:lnTo>
                    <a:pt x="1618" y="1887"/>
                  </a:lnTo>
                  <a:cubicBezTo>
                    <a:pt x="1970" y="1324"/>
                    <a:pt x="1829" y="621"/>
                    <a:pt x="1407" y="198"/>
                  </a:cubicBezTo>
                  <a:cubicBezTo>
                    <a:pt x="1244" y="76"/>
                    <a:pt x="1057" y="1"/>
                    <a:pt x="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9" name="Google Shape;16339;p28"/>
            <p:cNvSpPr/>
            <p:nvPr/>
          </p:nvSpPr>
          <p:spPr>
            <a:xfrm rot="-660728">
              <a:off x="8970520" y="3417343"/>
              <a:ext cx="58070" cy="36947"/>
            </a:xfrm>
            <a:custGeom>
              <a:avLst/>
              <a:gdLst/>
              <a:ahLst/>
              <a:cxnLst/>
              <a:rect l="l" t="t" r="r" b="b"/>
              <a:pathLst>
                <a:path w="2323" h="1478" extrusionOk="0">
                  <a:moveTo>
                    <a:pt x="1127" y="0"/>
                  </a:moveTo>
                  <a:cubicBezTo>
                    <a:pt x="353" y="141"/>
                    <a:pt x="1" y="423"/>
                    <a:pt x="71" y="845"/>
                  </a:cubicBezTo>
                  <a:cubicBezTo>
                    <a:pt x="142" y="1267"/>
                    <a:pt x="564" y="1478"/>
                    <a:pt x="1197" y="1478"/>
                  </a:cubicBezTo>
                  <a:cubicBezTo>
                    <a:pt x="1408" y="1478"/>
                    <a:pt x="1619" y="1478"/>
                    <a:pt x="1760" y="1407"/>
                  </a:cubicBezTo>
                  <a:cubicBezTo>
                    <a:pt x="2111" y="1337"/>
                    <a:pt x="2322" y="1056"/>
                    <a:pt x="2322" y="704"/>
                  </a:cubicBezTo>
                  <a:cubicBezTo>
                    <a:pt x="2322" y="282"/>
                    <a:pt x="1971" y="0"/>
                    <a:pt x="1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0" name="Google Shape;16340;p28"/>
            <p:cNvSpPr/>
            <p:nvPr/>
          </p:nvSpPr>
          <p:spPr>
            <a:xfrm rot="-660728">
              <a:off x="9039812" y="491716"/>
              <a:ext cx="68594" cy="42321"/>
            </a:xfrm>
            <a:custGeom>
              <a:avLst/>
              <a:gdLst/>
              <a:ahLst/>
              <a:cxnLst/>
              <a:rect l="l" t="t" r="r" b="b"/>
              <a:pathLst>
                <a:path w="2744" h="1693" extrusionOk="0">
                  <a:moveTo>
                    <a:pt x="493" y="1"/>
                  </a:moveTo>
                  <a:cubicBezTo>
                    <a:pt x="211" y="1"/>
                    <a:pt x="0" y="282"/>
                    <a:pt x="141" y="563"/>
                  </a:cubicBezTo>
                  <a:cubicBezTo>
                    <a:pt x="211" y="634"/>
                    <a:pt x="282" y="704"/>
                    <a:pt x="352" y="774"/>
                  </a:cubicBezTo>
                  <a:cubicBezTo>
                    <a:pt x="774" y="1056"/>
                    <a:pt x="1267" y="1337"/>
                    <a:pt x="1689" y="1548"/>
                  </a:cubicBezTo>
                  <a:cubicBezTo>
                    <a:pt x="1842" y="1640"/>
                    <a:pt x="1982" y="1692"/>
                    <a:pt x="2109" y="1692"/>
                  </a:cubicBezTo>
                  <a:cubicBezTo>
                    <a:pt x="2273" y="1692"/>
                    <a:pt x="2414" y="1606"/>
                    <a:pt x="2533" y="1408"/>
                  </a:cubicBezTo>
                  <a:cubicBezTo>
                    <a:pt x="2744" y="1056"/>
                    <a:pt x="2533" y="774"/>
                    <a:pt x="2251" y="634"/>
                  </a:cubicBezTo>
                  <a:cubicBezTo>
                    <a:pt x="1759" y="212"/>
                    <a:pt x="1126" y="1"/>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1" name="Google Shape;16341;p28"/>
            <p:cNvSpPr/>
            <p:nvPr/>
          </p:nvSpPr>
          <p:spPr>
            <a:xfrm rot="-660728">
              <a:off x="9064539" y="1447152"/>
              <a:ext cx="55795" cy="44496"/>
            </a:xfrm>
            <a:custGeom>
              <a:avLst/>
              <a:gdLst/>
              <a:ahLst/>
              <a:cxnLst/>
              <a:rect l="l" t="t" r="r" b="b"/>
              <a:pathLst>
                <a:path w="2232" h="1780" extrusionOk="0">
                  <a:moveTo>
                    <a:pt x="1775" y="0"/>
                  </a:moveTo>
                  <a:cubicBezTo>
                    <a:pt x="1742" y="0"/>
                    <a:pt x="1707" y="6"/>
                    <a:pt x="1669" y="19"/>
                  </a:cubicBezTo>
                  <a:lnTo>
                    <a:pt x="895" y="89"/>
                  </a:lnTo>
                  <a:cubicBezTo>
                    <a:pt x="403" y="230"/>
                    <a:pt x="122" y="652"/>
                    <a:pt x="51" y="1144"/>
                  </a:cubicBezTo>
                  <a:cubicBezTo>
                    <a:pt x="1" y="1498"/>
                    <a:pt x="277" y="1779"/>
                    <a:pt x="593" y="1779"/>
                  </a:cubicBezTo>
                  <a:cubicBezTo>
                    <a:pt x="717" y="1779"/>
                    <a:pt x="847" y="1736"/>
                    <a:pt x="966" y="1637"/>
                  </a:cubicBezTo>
                  <a:cubicBezTo>
                    <a:pt x="1317" y="1426"/>
                    <a:pt x="1669" y="1144"/>
                    <a:pt x="2021" y="863"/>
                  </a:cubicBezTo>
                  <a:cubicBezTo>
                    <a:pt x="2162" y="652"/>
                    <a:pt x="2232" y="441"/>
                    <a:pt x="2162" y="300"/>
                  </a:cubicBezTo>
                  <a:cubicBezTo>
                    <a:pt x="2046" y="126"/>
                    <a:pt x="1930" y="0"/>
                    <a:pt x="1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2" name="Google Shape;16342;p28"/>
            <p:cNvSpPr/>
            <p:nvPr/>
          </p:nvSpPr>
          <p:spPr>
            <a:xfrm rot="-660728">
              <a:off x="8763089" y="1438605"/>
              <a:ext cx="49271" cy="44196"/>
            </a:xfrm>
            <a:custGeom>
              <a:avLst/>
              <a:gdLst/>
              <a:ahLst/>
              <a:cxnLst/>
              <a:rect l="l" t="t" r="r" b="b"/>
              <a:pathLst>
                <a:path w="1971" h="1768" extrusionOk="0">
                  <a:moveTo>
                    <a:pt x="702" y="1"/>
                  </a:moveTo>
                  <a:cubicBezTo>
                    <a:pt x="656" y="1"/>
                    <a:pt x="610" y="3"/>
                    <a:pt x="564" y="8"/>
                  </a:cubicBezTo>
                  <a:cubicBezTo>
                    <a:pt x="212" y="79"/>
                    <a:pt x="1" y="360"/>
                    <a:pt x="142" y="712"/>
                  </a:cubicBezTo>
                  <a:cubicBezTo>
                    <a:pt x="212" y="1275"/>
                    <a:pt x="704" y="1697"/>
                    <a:pt x="1338" y="1767"/>
                  </a:cubicBezTo>
                  <a:cubicBezTo>
                    <a:pt x="1689" y="1697"/>
                    <a:pt x="1971" y="1345"/>
                    <a:pt x="1900" y="923"/>
                  </a:cubicBezTo>
                  <a:cubicBezTo>
                    <a:pt x="1770" y="401"/>
                    <a:pt x="1277" y="1"/>
                    <a:pt x="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3" name="Google Shape;16343;p28"/>
            <p:cNvSpPr/>
            <p:nvPr/>
          </p:nvSpPr>
          <p:spPr>
            <a:xfrm rot="-660728">
              <a:off x="9082831" y="1611990"/>
              <a:ext cx="56295" cy="36897"/>
            </a:xfrm>
            <a:custGeom>
              <a:avLst/>
              <a:gdLst/>
              <a:ahLst/>
              <a:cxnLst/>
              <a:rect l="l" t="t" r="r" b="b"/>
              <a:pathLst>
                <a:path w="2252" h="1476" extrusionOk="0">
                  <a:moveTo>
                    <a:pt x="1217" y="1"/>
                  </a:moveTo>
                  <a:cubicBezTo>
                    <a:pt x="791" y="1"/>
                    <a:pt x="386" y="200"/>
                    <a:pt x="141" y="507"/>
                  </a:cubicBezTo>
                  <a:cubicBezTo>
                    <a:pt x="0" y="718"/>
                    <a:pt x="0" y="929"/>
                    <a:pt x="141" y="1069"/>
                  </a:cubicBezTo>
                  <a:cubicBezTo>
                    <a:pt x="402" y="1330"/>
                    <a:pt x="740" y="1475"/>
                    <a:pt x="1099" y="1475"/>
                  </a:cubicBezTo>
                  <a:cubicBezTo>
                    <a:pt x="1223" y="1475"/>
                    <a:pt x="1351" y="1458"/>
                    <a:pt x="1478" y="1421"/>
                  </a:cubicBezTo>
                  <a:cubicBezTo>
                    <a:pt x="1970" y="1351"/>
                    <a:pt x="2252" y="999"/>
                    <a:pt x="2181" y="577"/>
                  </a:cubicBezTo>
                  <a:cubicBezTo>
                    <a:pt x="2118" y="262"/>
                    <a:pt x="1829" y="3"/>
                    <a:pt x="1517" y="3"/>
                  </a:cubicBezTo>
                  <a:cubicBezTo>
                    <a:pt x="1481" y="3"/>
                    <a:pt x="1444" y="7"/>
                    <a:pt x="1407" y="14"/>
                  </a:cubicBezTo>
                  <a:cubicBezTo>
                    <a:pt x="1344" y="5"/>
                    <a:pt x="1280" y="1"/>
                    <a:pt x="1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4" name="Google Shape;16344;p28"/>
            <p:cNvSpPr/>
            <p:nvPr/>
          </p:nvSpPr>
          <p:spPr>
            <a:xfrm rot="-660728">
              <a:off x="9057838" y="2726283"/>
              <a:ext cx="51020" cy="48221"/>
            </a:xfrm>
            <a:custGeom>
              <a:avLst/>
              <a:gdLst/>
              <a:ahLst/>
              <a:cxnLst/>
              <a:rect l="l" t="t" r="r" b="b"/>
              <a:pathLst>
                <a:path w="2041" h="1929" extrusionOk="0">
                  <a:moveTo>
                    <a:pt x="1407" y="1"/>
                  </a:moveTo>
                  <a:lnTo>
                    <a:pt x="774" y="71"/>
                  </a:lnTo>
                  <a:cubicBezTo>
                    <a:pt x="422" y="71"/>
                    <a:pt x="141" y="282"/>
                    <a:pt x="141" y="634"/>
                  </a:cubicBezTo>
                  <a:cubicBezTo>
                    <a:pt x="0" y="1056"/>
                    <a:pt x="71" y="1478"/>
                    <a:pt x="282" y="1760"/>
                  </a:cubicBezTo>
                  <a:cubicBezTo>
                    <a:pt x="394" y="1872"/>
                    <a:pt x="518" y="1928"/>
                    <a:pt x="635" y="1928"/>
                  </a:cubicBezTo>
                  <a:cubicBezTo>
                    <a:pt x="811" y="1928"/>
                    <a:pt x="971" y="1802"/>
                    <a:pt x="1055" y="1549"/>
                  </a:cubicBezTo>
                  <a:cubicBezTo>
                    <a:pt x="1196" y="1126"/>
                    <a:pt x="1266" y="845"/>
                    <a:pt x="1689" y="704"/>
                  </a:cubicBezTo>
                  <a:cubicBezTo>
                    <a:pt x="1900" y="634"/>
                    <a:pt x="2040" y="423"/>
                    <a:pt x="1900" y="212"/>
                  </a:cubicBezTo>
                  <a:cubicBezTo>
                    <a:pt x="1829" y="1"/>
                    <a:pt x="1618" y="1"/>
                    <a:pt x="14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5" name="Google Shape;16345;p28"/>
            <p:cNvSpPr/>
            <p:nvPr/>
          </p:nvSpPr>
          <p:spPr>
            <a:xfrm rot="-660728">
              <a:off x="8899703" y="928723"/>
              <a:ext cx="65094" cy="29922"/>
            </a:xfrm>
            <a:custGeom>
              <a:avLst/>
              <a:gdLst/>
              <a:ahLst/>
              <a:cxnLst/>
              <a:rect l="l" t="t" r="r" b="b"/>
              <a:pathLst>
                <a:path w="2604" h="1197" extrusionOk="0">
                  <a:moveTo>
                    <a:pt x="1202" y="0"/>
                  </a:moveTo>
                  <a:cubicBezTo>
                    <a:pt x="1128" y="0"/>
                    <a:pt x="1056" y="6"/>
                    <a:pt x="985" y="18"/>
                  </a:cubicBezTo>
                  <a:cubicBezTo>
                    <a:pt x="704" y="88"/>
                    <a:pt x="493" y="159"/>
                    <a:pt x="352" y="299"/>
                  </a:cubicBezTo>
                  <a:cubicBezTo>
                    <a:pt x="0" y="510"/>
                    <a:pt x="71" y="1073"/>
                    <a:pt x="493" y="1144"/>
                  </a:cubicBezTo>
                  <a:cubicBezTo>
                    <a:pt x="774" y="1179"/>
                    <a:pt x="1056" y="1196"/>
                    <a:pt x="1337" y="1196"/>
                  </a:cubicBezTo>
                  <a:cubicBezTo>
                    <a:pt x="1618" y="1196"/>
                    <a:pt x="1900" y="1179"/>
                    <a:pt x="2181" y="1144"/>
                  </a:cubicBezTo>
                  <a:cubicBezTo>
                    <a:pt x="2533" y="1073"/>
                    <a:pt x="2603" y="651"/>
                    <a:pt x="2322" y="440"/>
                  </a:cubicBezTo>
                  <a:cubicBezTo>
                    <a:pt x="1970" y="147"/>
                    <a:pt x="1570"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6" name="Google Shape;16346;p28"/>
            <p:cNvSpPr/>
            <p:nvPr/>
          </p:nvSpPr>
          <p:spPr>
            <a:xfrm rot="-660728">
              <a:off x="8912146" y="3949043"/>
              <a:ext cx="59795" cy="27723"/>
            </a:xfrm>
            <a:custGeom>
              <a:avLst/>
              <a:gdLst/>
              <a:ahLst/>
              <a:cxnLst/>
              <a:rect l="l" t="t" r="r" b="b"/>
              <a:pathLst>
                <a:path w="2392" h="1109" extrusionOk="0">
                  <a:moveTo>
                    <a:pt x="1196" y="0"/>
                  </a:moveTo>
                  <a:cubicBezTo>
                    <a:pt x="879" y="0"/>
                    <a:pt x="563" y="71"/>
                    <a:pt x="281" y="211"/>
                  </a:cubicBezTo>
                  <a:cubicBezTo>
                    <a:pt x="141" y="282"/>
                    <a:pt x="0" y="493"/>
                    <a:pt x="70" y="704"/>
                  </a:cubicBezTo>
                  <a:cubicBezTo>
                    <a:pt x="141" y="915"/>
                    <a:pt x="281" y="1056"/>
                    <a:pt x="492" y="1056"/>
                  </a:cubicBezTo>
                  <a:cubicBezTo>
                    <a:pt x="668" y="1091"/>
                    <a:pt x="862" y="1108"/>
                    <a:pt x="1055" y="1108"/>
                  </a:cubicBezTo>
                  <a:cubicBezTo>
                    <a:pt x="1249" y="1108"/>
                    <a:pt x="1442" y="1091"/>
                    <a:pt x="1618" y="1056"/>
                  </a:cubicBezTo>
                  <a:cubicBezTo>
                    <a:pt x="1759" y="1056"/>
                    <a:pt x="1899" y="985"/>
                    <a:pt x="2040" y="915"/>
                  </a:cubicBezTo>
                  <a:cubicBezTo>
                    <a:pt x="2322" y="774"/>
                    <a:pt x="2392" y="352"/>
                    <a:pt x="2110" y="211"/>
                  </a:cubicBezTo>
                  <a:cubicBezTo>
                    <a:pt x="1829" y="71"/>
                    <a:pt x="1513" y="0"/>
                    <a:pt x="1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7" name="Google Shape;16347;p28"/>
            <p:cNvSpPr/>
            <p:nvPr/>
          </p:nvSpPr>
          <p:spPr>
            <a:xfrm rot="-660728">
              <a:off x="8838258" y="3401062"/>
              <a:ext cx="66869" cy="30297"/>
            </a:xfrm>
            <a:custGeom>
              <a:avLst/>
              <a:gdLst/>
              <a:ahLst/>
              <a:cxnLst/>
              <a:rect l="l" t="t" r="r" b="b"/>
              <a:pathLst>
                <a:path w="2675" h="1212" extrusionOk="0">
                  <a:moveTo>
                    <a:pt x="2161" y="0"/>
                  </a:moveTo>
                  <a:cubicBezTo>
                    <a:pt x="2078" y="0"/>
                    <a:pt x="1989" y="24"/>
                    <a:pt x="1900" y="68"/>
                  </a:cubicBezTo>
                  <a:lnTo>
                    <a:pt x="1267" y="209"/>
                  </a:lnTo>
                  <a:lnTo>
                    <a:pt x="1197" y="209"/>
                  </a:lnTo>
                  <a:lnTo>
                    <a:pt x="282" y="490"/>
                  </a:lnTo>
                  <a:cubicBezTo>
                    <a:pt x="142" y="490"/>
                    <a:pt x="1" y="631"/>
                    <a:pt x="1" y="772"/>
                  </a:cubicBezTo>
                  <a:cubicBezTo>
                    <a:pt x="1" y="912"/>
                    <a:pt x="142" y="983"/>
                    <a:pt x="282" y="1053"/>
                  </a:cubicBezTo>
                  <a:cubicBezTo>
                    <a:pt x="564" y="1158"/>
                    <a:pt x="880" y="1211"/>
                    <a:pt x="1206" y="1211"/>
                  </a:cubicBezTo>
                  <a:cubicBezTo>
                    <a:pt x="1531" y="1211"/>
                    <a:pt x="1865" y="1158"/>
                    <a:pt x="2182" y="1053"/>
                  </a:cubicBezTo>
                  <a:cubicBezTo>
                    <a:pt x="2533" y="983"/>
                    <a:pt x="2674" y="631"/>
                    <a:pt x="2533" y="349"/>
                  </a:cubicBezTo>
                  <a:cubicBezTo>
                    <a:pt x="2485" y="109"/>
                    <a:pt x="2339"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8" name="Google Shape;16348;p28"/>
            <p:cNvSpPr/>
            <p:nvPr/>
          </p:nvSpPr>
          <p:spPr>
            <a:xfrm rot="-660728">
              <a:off x="8587589" y="662680"/>
              <a:ext cx="52795" cy="48171"/>
            </a:xfrm>
            <a:custGeom>
              <a:avLst/>
              <a:gdLst/>
              <a:ahLst/>
              <a:cxnLst/>
              <a:rect l="l" t="t" r="r" b="b"/>
              <a:pathLst>
                <a:path w="2112" h="1927" extrusionOk="0">
                  <a:moveTo>
                    <a:pt x="776" y="0"/>
                  </a:moveTo>
                  <a:cubicBezTo>
                    <a:pt x="654" y="0"/>
                    <a:pt x="532" y="32"/>
                    <a:pt x="423" y="97"/>
                  </a:cubicBezTo>
                  <a:cubicBezTo>
                    <a:pt x="71" y="308"/>
                    <a:pt x="1" y="801"/>
                    <a:pt x="353" y="1153"/>
                  </a:cubicBezTo>
                  <a:cubicBezTo>
                    <a:pt x="634" y="1504"/>
                    <a:pt x="1056" y="1786"/>
                    <a:pt x="1549" y="1926"/>
                  </a:cubicBezTo>
                  <a:cubicBezTo>
                    <a:pt x="1971" y="1786"/>
                    <a:pt x="2111" y="1575"/>
                    <a:pt x="1900" y="1364"/>
                  </a:cubicBezTo>
                  <a:cubicBezTo>
                    <a:pt x="1689" y="1082"/>
                    <a:pt x="1549" y="731"/>
                    <a:pt x="1408" y="449"/>
                  </a:cubicBezTo>
                  <a:cubicBezTo>
                    <a:pt x="1311" y="158"/>
                    <a:pt x="1046"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9" name="Google Shape;16349;p28"/>
            <p:cNvSpPr/>
            <p:nvPr/>
          </p:nvSpPr>
          <p:spPr>
            <a:xfrm rot="-1521784">
              <a:off x="9023355" y="4323572"/>
              <a:ext cx="43995" cy="43545"/>
            </a:xfrm>
            <a:custGeom>
              <a:avLst/>
              <a:gdLst/>
              <a:ahLst/>
              <a:cxnLst/>
              <a:rect l="l" t="t" r="r" b="b"/>
              <a:pathLst>
                <a:path w="1760" h="1742" extrusionOk="0">
                  <a:moveTo>
                    <a:pt x="783" y="0"/>
                  </a:moveTo>
                  <a:cubicBezTo>
                    <a:pt x="711" y="0"/>
                    <a:pt x="637" y="10"/>
                    <a:pt x="564" y="31"/>
                  </a:cubicBezTo>
                  <a:cubicBezTo>
                    <a:pt x="212" y="31"/>
                    <a:pt x="1" y="242"/>
                    <a:pt x="71" y="594"/>
                  </a:cubicBezTo>
                  <a:cubicBezTo>
                    <a:pt x="197" y="1224"/>
                    <a:pt x="662" y="1741"/>
                    <a:pt x="1010" y="1741"/>
                  </a:cubicBezTo>
                  <a:cubicBezTo>
                    <a:pt x="1051" y="1741"/>
                    <a:pt x="1090" y="1734"/>
                    <a:pt x="1127" y="1720"/>
                  </a:cubicBezTo>
                  <a:cubicBezTo>
                    <a:pt x="1549" y="1579"/>
                    <a:pt x="1760" y="1157"/>
                    <a:pt x="1619" y="805"/>
                  </a:cubicBezTo>
                  <a:cubicBezTo>
                    <a:pt x="1559" y="326"/>
                    <a:pt x="1194" y="0"/>
                    <a:pt x="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0" name="Google Shape;16350;p28"/>
            <p:cNvSpPr/>
            <p:nvPr/>
          </p:nvSpPr>
          <p:spPr>
            <a:xfrm rot="-660728">
              <a:off x="8220303" y="94661"/>
              <a:ext cx="40471" cy="41246"/>
            </a:xfrm>
            <a:custGeom>
              <a:avLst/>
              <a:gdLst/>
              <a:ahLst/>
              <a:cxnLst/>
              <a:rect l="l" t="t" r="r" b="b"/>
              <a:pathLst>
                <a:path w="1619" h="1650" extrusionOk="0">
                  <a:moveTo>
                    <a:pt x="896" y="0"/>
                  </a:moveTo>
                  <a:cubicBezTo>
                    <a:pt x="833" y="0"/>
                    <a:pt x="768" y="10"/>
                    <a:pt x="704" y="32"/>
                  </a:cubicBezTo>
                  <a:cubicBezTo>
                    <a:pt x="282" y="102"/>
                    <a:pt x="0" y="454"/>
                    <a:pt x="0" y="946"/>
                  </a:cubicBezTo>
                  <a:cubicBezTo>
                    <a:pt x="71" y="1369"/>
                    <a:pt x="352" y="1650"/>
                    <a:pt x="774" y="1650"/>
                  </a:cubicBezTo>
                  <a:cubicBezTo>
                    <a:pt x="1056" y="1650"/>
                    <a:pt x="1337" y="1580"/>
                    <a:pt x="1548" y="1439"/>
                  </a:cubicBezTo>
                  <a:lnTo>
                    <a:pt x="1618" y="1439"/>
                  </a:lnTo>
                  <a:cubicBezTo>
                    <a:pt x="1618" y="1158"/>
                    <a:pt x="1618" y="946"/>
                    <a:pt x="1618" y="665"/>
                  </a:cubicBezTo>
                  <a:cubicBezTo>
                    <a:pt x="1559" y="308"/>
                    <a:pt x="1247" y="0"/>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1" name="Google Shape;16351;p28"/>
            <p:cNvSpPr/>
            <p:nvPr/>
          </p:nvSpPr>
          <p:spPr>
            <a:xfrm rot="-660728">
              <a:off x="8937862" y="2698001"/>
              <a:ext cx="59820" cy="30372"/>
            </a:xfrm>
            <a:custGeom>
              <a:avLst/>
              <a:gdLst/>
              <a:ahLst/>
              <a:cxnLst/>
              <a:rect l="l" t="t" r="r" b="b"/>
              <a:pathLst>
                <a:path w="2393" h="1215" extrusionOk="0">
                  <a:moveTo>
                    <a:pt x="1196" y="1"/>
                  </a:moveTo>
                  <a:cubicBezTo>
                    <a:pt x="933" y="1"/>
                    <a:pt x="669" y="54"/>
                    <a:pt x="423" y="159"/>
                  </a:cubicBezTo>
                  <a:cubicBezTo>
                    <a:pt x="1" y="300"/>
                    <a:pt x="1" y="651"/>
                    <a:pt x="423" y="863"/>
                  </a:cubicBezTo>
                  <a:cubicBezTo>
                    <a:pt x="845" y="1074"/>
                    <a:pt x="1267" y="1214"/>
                    <a:pt x="1759" y="1214"/>
                  </a:cubicBezTo>
                  <a:cubicBezTo>
                    <a:pt x="2111" y="1144"/>
                    <a:pt x="2322" y="1074"/>
                    <a:pt x="2322" y="792"/>
                  </a:cubicBezTo>
                  <a:cubicBezTo>
                    <a:pt x="2392" y="511"/>
                    <a:pt x="2252" y="229"/>
                    <a:pt x="1970" y="159"/>
                  </a:cubicBezTo>
                  <a:cubicBezTo>
                    <a:pt x="1724" y="54"/>
                    <a:pt x="1460" y="1"/>
                    <a:pt x="11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2" name="Google Shape;16352;p28"/>
            <p:cNvSpPr/>
            <p:nvPr/>
          </p:nvSpPr>
          <p:spPr>
            <a:xfrm rot="-660728">
              <a:off x="9086190" y="3051277"/>
              <a:ext cx="51020" cy="38697"/>
            </a:xfrm>
            <a:custGeom>
              <a:avLst/>
              <a:gdLst/>
              <a:ahLst/>
              <a:cxnLst/>
              <a:rect l="l" t="t" r="r" b="b"/>
              <a:pathLst>
                <a:path w="2041" h="1548" extrusionOk="0">
                  <a:moveTo>
                    <a:pt x="1092" y="1"/>
                  </a:moveTo>
                  <a:cubicBezTo>
                    <a:pt x="953" y="1"/>
                    <a:pt x="819" y="23"/>
                    <a:pt x="704" y="73"/>
                  </a:cubicBezTo>
                  <a:cubicBezTo>
                    <a:pt x="211" y="213"/>
                    <a:pt x="0" y="706"/>
                    <a:pt x="141" y="1198"/>
                  </a:cubicBezTo>
                  <a:cubicBezTo>
                    <a:pt x="237" y="1439"/>
                    <a:pt x="399" y="1548"/>
                    <a:pt x="604" y="1548"/>
                  </a:cubicBezTo>
                  <a:cubicBezTo>
                    <a:pt x="699" y="1548"/>
                    <a:pt x="803" y="1524"/>
                    <a:pt x="915" y="1480"/>
                  </a:cubicBezTo>
                  <a:cubicBezTo>
                    <a:pt x="1196" y="1058"/>
                    <a:pt x="2040" y="1409"/>
                    <a:pt x="2040" y="565"/>
                  </a:cubicBezTo>
                  <a:cubicBezTo>
                    <a:pt x="2040" y="242"/>
                    <a:pt x="1545" y="1"/>
                    <a:pt x="1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3" name="Google Shape;16353;p28"/>
            <p:cNvSpPr/>
            <p:nvPr/>
          </p:nvSpPr>
          <p:spPr>
            <a:xfrm rot="-660728">
              <a:off x="8489738" y="396838"/>
              <a:ext cx="49246" cy="40696"/>
            </a:xfrm>
            <a:custGeom>
              <a:avLst/>
              <a:gdLst/>
              <a:ahLst/>
              <a:cxnLst/>
              <a:rect l="l" t="t" r="r" b="b"/>
              <a:pathLst>
                <a:path w="1970" h="1628" extrusionOk="0">
                  <a:moveTo>
                    <a:pt x="748" y="1"/>
                  </a:moveTo>
                  <a:cubicBezTo>
                    <a:pt x="581" y="1"/>
                    <a:pt x="422" y="71"/>
                    <a:pt x="282" y="282"/>
                  </a:cubicBezTo>
                  <a:cubicBezTo>
                    <a:pt x="0" y="634"/>
                    <a:pt x="282" y="845"/>
                    <a:pt x="563" y="1056"/>
                  </a:cubicBezTo>
                  <a:cubicBezTo>
                    <a:pt x="820" y="1313"/>
                    <a:pt x="1018" y="1628"/>
                    <a:pt x="1424" y="1628"/>
                  </a:cubicBezTo>
                  <a:cubicBezTo>
                    <a:pt x="1463" y="1628"/>
                    <a:pt x="1505" y="1625"/>
                    <a:pt x="1548" y="1619"/>
                  </a:cubicBezTo>
                  <a:cubicBezTo>
                    <a:pt x="1829" y="1619"/>
                    <a:pt x="1970" y="1337"/>
                    <a:pt x="1900" y="1056"/>
                  </a:cubicBezTo>
                  <a:cubicBezTo>
                    <a:pt x="1900" y="634"/>
                    <a:pt x="1618" y="282"/>
                    <a:pt x="1266" y="141"/>
                  </a:cubicBezTo>
                  <a:cubicBezTo>
                    <a:pt x="1091" y="71"/>
                    <a:pt x="915" y="1"/>
                    <a:pt x="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4" name="Google Shape;16354;p28"/>
            <p:cNvSpPr/>
            <p:nvPr/>
          </p:nvSpPr>
          <p:spPr>
            <a:xfrm rot="-660728">
              <a:off x="9006803" y="3612906"/>
              <a:ext cx="43996" cy="37847"/>
            </a:xfrm>
            <a:custGeom>
              <a:avLst/>
              <a:gdLst/>
              <a:ahLst/>
              <a:cxnLst/>
              <a:rect l="l" t="t" r="r" b="b"/>
              <a:pathLst>
                <a:path w="1760" h="1514" extrusionOk="0">
                  <a:moveTo>
                    <a:pt x="845" y="1"/>
                  </a:moveTo>
                  <a:cubicBezTo>
                    <a:pt x="754" y="1"/>
                    <a:pt x="660" y="12"/>
                    <a:pt x="563" y="36"/>
                  </a:cubicBezTo>
                  <a:cubicBezTo>
                    <a:pt x="211" y="107"/>
                    <a:pt x="0" y="318"/>
                    <a:pt x="0" y="740"/>
                  </a:cubicBezTo>
                  <a:cubicBezTo>
                    <a:pt x="141" y="1232"/>
                    <a:pt x="633" y="1514"/>
                    <a:pt x="1126" y="1514"/>
                  </a:cubicBezTo>
                  <a:cubicBezTo>
                    <a:pt x="1548" y="1443"/>
                    <a:pt x="1759" y="1092"/>
                    <a:pt x="1689" y="740"/>
                  </a:cubicBezTo>
                  <a:cubicBezTo>
                    <a:pt x="1630" y="274"/>
                    <a:pt x="1282" y="1"/>
                    <a:pt x="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5" name="Google Shape;16355;p28"/>
            <p:cNvSpPr/>
            <p:nvPr/>
          </p:nvSpPr>
          <p:spPr>
            <a:xfrm rot="-660728">
              <a:off x="9012924" y="2873223"/>
              <a:ext cx="41696" cy="43096"/>
            </a:xfrm>
            <a:custGeom>
              <a:avLst/>
              <a:gdLst/>
              <a:ahLst/>
              <a:cxnLst/>
              <a:rect l="l" t="t" r="r" b="b"/>
              <a:pathLst>
                <a:path w="1668" h="1724" extrusionOk="0">
                  <a:moveTo>
                    <a:pt x="991" y="0"/>
                  </a:moveTo>
                  <a:cubicBezTo>
                    <a:pt x="579" y="0"/>
                    <a:pt x="455" y="427"/>
                    <a:pt x="331" y="798"/>
                  </a:cubicBezTo>
                  <a:cubicBezTo>
                    <a:pt x="331" y="869"/>
                    <a:pt x="190" y="939"/>
                    <a:pt x="190" y="1080"/>
                  </a:cubicBezTo>
                  <a:cubicBezTo>
                    <a:pt x="1" y="1458"/>
                    <a:pt x="151" y="1724"/>
                    <a:pt x="539" y="1724"/>
                  </a:cubicBezTo>
                  <a:cubicBezTo>
                    <a:pt x="584" y="1724"/>
                    <a:pt x="632" y="1720"/>
                    <a:pt x="682" y="1713"/>
                  </a:cubicBezTo>
                  <a:cubicBezTo>
                    <a:pt x="1034" y="1643"/>
                    <a:pt x="1316" y="1502"/>
                    <a:pt x="1597" y="1291"/>
                  </a:cubicBezTo>
                  <a:lnTo>
                    <a:pt x="1597" y="1150"/>
                  </a:lnTo>
                  <a:cubicBezTo>
                    <a:pt x="1667" y="376"/>
                    <a:pt x="1597" y="95"/>
                    <a:pt x="1175" y="25"/>
                  </a:cubicBezTo>
                  <a:cubicBezTo>
                    <a:pt x="1108" y="8"/>
                    <a:pt x="1047" y="0"/>
                    <a:pt x="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6" name="Google Shape;16356;p28"/>
            <p:cNvSpPr/>
            <p:nvPr/>
          </p:nvSpPr>
          <p:spPr>
            <a:xfrm rot="-660728">
              <a:off x="9111989" y="3024095"/>
              <a:ext cx="52795" cy="32747"/>
            </a:xfrm>
            <a:custGeom>
              <a:avLst/>
              <a:gdLst/>
              <a:ahLst/>
              <a:cxnLst/>
              <a:rect l="l" t="t" r="r" b="b"/>
              <a:pathLst>
                <a:path w="2112" h="1310" extrusionOk="0">
                  <a:moveTo>
                    <a:pt x="1167" y="0"/>
                  </a:moveTo>
                  <a:cubicBezTo>
                    <a:pt x="776" y="0"/>
                    <a:pt x="434" y="147"/>
                    <a:pt x="141" y="440"/>
                  </a:cubicBezTo>
                  <a:cubicBezTo>
                    <a:pt x="1" y="581"/>
                    <a:pt x="1" y="792"/>
                    <a:pt x="141" y="1003"/>
                  </a:cubicBezTo>
                  <a:cubicBezTo>
                    <a:pt x="410" y="1218"/>
                    <a:pt x="761" y="1310"/>
                    <a:pt x="1100" y="1310"/>
                  </a:cubicBezTo>
                  <a:cubicBezTo>
                    <a:pt x="1204" y="1310"/>
                    <a:pt x="1308" y="1301"/>
                    <a:pt x="1408" y="1284"/>
                  </a:cubicBezTo>
                  <a:cubicBezTo>
                    <a:pt x="1830" y="1214"/>
                    <a:pt x="2111" y="1003"/>
                    <a:pt x="2111" y="581"/>
                  </a:cubicBezTo>
                  <a:cubicBezTo>
                    <a:pt x="2048" y="266"/>
                    <a:pt x="1816" y="7"/>
                    <a:pt x="1515" y="7"/>
                  </a:cubicBezTo>
                  <a:cubicBezTo>
                    <a:pt x="1480" y="7"/>
                    <a:pt x="1444" y="11"/>
                    <a:pt x="1408" y="18"/>
                  </a:cubicBezTo>
                  <a:cubicBezTo>
                    <a:pt x="1325" y="6"/>
                    <a:pt x="1245" y="0"/>
                    <a:pt x="1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7" name="Google Shape;16357;p28"/>
            <p:cNvSpPr/>
            <p:nvPr/>
          </p:nvSpPr>
          <p:spPr>
            <a:xfrm rot="-660728">
              <a:off x="9021960" y="2773832"/>
              <a:ext cx="36947" cy="46171"/>
            </a:xfrm>
            <a:custGeom>
              <a:avLst/>
              <a:gdLst/>
              <a:ahLst/>
              <a:cxnLst/>
              <a:rect l="l" t="t" r="r" b="b"/>
              <a:pathLst>
                <a:path w="1478" h="1847" extrusionOk="0">
                  <a:moveTo>
                    <a:pt x="586" y="1"/>
                  </a:moveTo>
                  <a:cubicBezTo>
                    <a:pt x="555" y="1"/>
                    <a:pt x="524" y="3"/>
                    <a:pt x="493" y="9"/>
                  </a:cubicBezTo>
                  <a:cubicBezTo>
                    <a:pt x="71" y="149"/>
                    <a:pt x="1" y="501"/>
                    <a:pt x="71" y="993"/>
                  </a:cubicBezTo>
                  <a:cubicBezTo>
                    <a:pt x="200" y="1508"/>
                    <a:pt x="505" y="1846"/>
                    <a:pt x="879" y="1846"/>
                  </a:cubicBezTo>
                  <a:cubicBezTo>
                    <a:pt x="914" y="1846"/>
                    <a:pt x="949" y="1844"/>
                    <a:pt x="985" y="1838"/>
                  </a:cubicBezTo>
                  <a:cubicBezTo>
                    <a:pt x="1337" y="1697"/>
                    <a:pt x="1478" y="1345"/>
                    <a:pt x="1407" y="853"/>
                  </a:cubicBezTo>
                  <a:cubicBezTo>
                    <a:pt x="1342" y="397"/>
                    <a:pt x="975" y="1"/>
                    <a:pt x="5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8" name="Google Shape;16358;p28"/>
            <p:cNvSpPr/>
            <p:nvPr/>
          </p:nvSpPr>
          <p:spPr>
            <a:xfrm rot="-660728">
              <a:off x="8936462" y="3235625"/>
              <a:ext cx="75293" cy="29272"/>
            </a:xfrm>
            <a:custGeom>
              <a:avLst/>
              <a:gdLst/>
              <a:ahLst/>
              <a:cxnLst/>
              <a:rect l="l" t="t" r="r" b="b"/>
              <a:pathLst>
                <a:path w="3012" h="1171" extrusionOk="0">
                  <a:moveTo>
                    <a:pt x="2529" y="64"/>
                  </a:moveTo>
                  <a:cubicBezTo>
                    <a:pt x="2508" y="64"/>
                    <a:pt x="2485" y="66"/>
                    <a:pt x="2462" y="70"/>
                  </a:cubicBezTo>
                  <a:cubicBezTo>
                    <a:pt x="1759" y="211"/>
                    <a:pt x="915" y="0"/>
                    <a:pt x="0" y="422"/>
                  </a:cubicBezTo>
                  <a:cubicBezTo>
                    <a:pt x="774" y="844"/>
                    <a:pt x="1477" y="774"/>
                    <a:pt x="2040" y="1126"/>
                  </a:cubicBezTo>
                  <a:cubicBezTo>
                    <a:pt x="2086" y="1156"/>
                    <a:pt x="2139" y="1170"/>
                    <a:pt x="2196" y="1170"/>
                  </a:cubicBezTo>
                  <a:cubicBezTo>
                    <a:pt x="2399" y="1170"/>
                    <a:pt x="2649" y="994"/>
                    <a:pt x="2814" y="774"/>
                  </a:cubicBezTo>
                  <a:cubicBezTo>
                    <a:pt x="3011" y="511"/>
                    <a:pt x="2840" y="64"/>
                    <a:pt x="2529" y="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9" name="Google Shape;16359;p28"/>
            <p:cNvSpPr/>
            <p:nvPr/>
          </p:nvSpPr>
          <p:spPr>
            <a:xfrm rot="-660728">
              <a:off x="9088169" y="1208047"/>
              <a:ext cx="52795" cy="34372"/>
            </a:xfrm>
            <a:custGeom>
              <a:avLst/>
              <a:gdLst/>
              <a:ahLst/>
              <a:cxnLst/>
              <a:rect l="l" t="t" r="r" b="b"/>
              <a:pathLst>
                <a:path w="2112" h="1375" extrusionOk="0">
                  <a:moveTo>
                    <a:pt x="1664" y="0"/>
                  </a:moveTo>
                  <a:cubicBezTo>
                    <a:pt x="1626" y="0"/>
                    <a:pt x="1587" y="6"/>
                    <a:pt x="1548" y="19"/>
                  </a:cubicBezTo>
                  <a:lnTo>
                    <a:pt x="1126" y="90"/>
                  </a:lnTo>
                  <a:cubicBezTo>
                    <a:pt x="845" y="90"/>
                    <a:pt x="493" y="230"/>
                    <a:pt x="282" y="441"/>
                  </a:cubicBezTo>
                  <a:cubicBezTo>
                    <a:pt x="71" y="582"/>
                    <a:pt x="1" y="863"/>
                    <a:pt x="141" y="1074"/>
                  </a:cubicBezTo>
                  <a:cubicBezTo>
                    <a:pt x="199" y="1248"/>
                    <a:pt x="353" y="1374"/>
                    <a:pt x="562" y="1374"/>
                  </a:cubicBezTo>
                  <a:cubicBezTo>
                    <a:pt x="607" y="1374"/>
                    <a:pt x="654" y="1368"/>
                    <a:pt x="704" y="1356"/>
                  </a:cubicBezTo>
                  <a:cubicBezTo>
                    <a:pt x="1126" y="1356"/>
                    <a:pt x="1548" y="1145"/>
                    <a:pt x="1900" y="793"/>
                  </a:cubicBezTo>
                  <a:cubicBezTo>
                    <a:pt x="2041" y="652"/>
                    <a:pt x="2111" y="441"/>
                    <a:pt x="2041" y="230"/>
                  </a:cubicBezTo>
                  <a:cubicBezTo>
                    <a:pt x="1983" y="115"/>
                    <a:pt x="1832" y="0"/>
                    <a:pt x="1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0" name="Google Shape;16360;p28"/>
            <p:cNvSpPr/>
            <p:nvPr/>
          </p:nvSpPr>
          <p:spPr>
            <a:xfrm rot="-660728">
              <a:off x="8940126" y="2874739"/>
              <a:ext cx="49271" cy="32672"/>
            </a:xfrm>
            <a:custGeom>
              <a:avLst/>
              <a:gdLst/>
              <a:ahLst/>
              <a:cxnLst/>
              <a:rect l="l" t="t" r="r" b="b"/>
              <a:pathLst>
                <a:path w="1971" h="1307" extrusionOk="0">
                  <a:moveTo>
                    <a:pt x="1207" y="1"/>
                  </a:moveTo>
                  <a:cubicBezTo>
                    <a:pt x="1094" y="1"/>
                    <a:pt x="972" y="24"/>
                    <a:pt x="844" y="67"/>
                  </a:cubicBezTo>
                  <a:cubicBezTo>
                    <a:pt x="563" y="278"/>
                    <a:pt x="0" y="207"/>
                    <a:pt x="0" y="770"/>
                  </a:cubicBezTo>
                  <a:cubicBezTo>
                    <a:pt x="0" y="1104"/>
                    <a:pt x="353" y="1306"/>
                    <a:pt x="779" y="1306"/>
                  </a:cubicBezTo>
                  <a:cubicBezTo>
                    <a:pt x="891" y="1306"/>
                    <a:pt x="1008" y="1292"/>
                    <a:pt x="1126" y="1263"/>
                  </a:cubicBezTo>
                  <a:cubicBezTo>
                    <a:pt x="1689" y="1122"/>
                    <a:pt x="1970" y="770"/>
                    <a:pt x="1829" y="418"/>
                  </a:cubicBezTo>
                  <a:cubicBezTo>
                    <a:pt x="1682" y="124"/>
                    <a:pt x="1467"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1" name="Google Shape;16361;p28"/>
            <p:cNvSpPr/>
            <p:nvPr/>
          </p:nvSpPr>
          <p:spPr>
            <a:xfrm rot="-660728">
              <a:off x="9042486" y="3650705"/>
              <a:ext cx="43996" cy="34547"/>
            </a:xfrm>
            <a:custGeom>
              <a:avLst/>
              <a:gdLst/>
              <a:ahLst/>
              <a:cxnLst/>
              <a:rect l="l" t="t" r="r" b="b"/>
              <a:pathLst>
                <a:path w="1760" h="1382" extrusionOk="0">
                  <a:moveTo>
                    <a:pt x="823" y="0"/>
                  </a:moveTo>
                  <a:cubicBezTo>
                    <a:pt x="738" y="0"/>
                    <a:pt x="651" y="12"/>
                    <a:pt x="564" y="37"/>
                  </a:cubicBezTo>
                  <a:cubicBezTo>
                    <a:pt x="282" y="107"/>
                    <a:pt x="1" y="248"/>
                    <a:pt x="1" y="600"/>
                  </a:cubicBezTo>
                  <a:cubicBezTo>
                    <a:pt x="66" y="991"/>
                    <a:pt x="614" y="1381"/>
                    <a:pt x="1085" y="1381"/>
                  </a:cubicBezTo>
                  <a:cubicBezTo>
                    <a:pt x="1123" y="1381"/>
                    <a:pt x="1160" y="1379"/>
                    <a:pt x="1197" y="1374"/>
                  </a:cubicBezTo>
                  <a:cubicBezTo>
                    <a:pt x="1549" y="1303"/>
                    <a:pt x="1760" y="952"/>
                    <a:pt x="1689" y="600"/>
                  </a:cubicBezTo>
                  <a:cubicBezTo>
                    <a:pt x="1573" y="253"/>
                    <a:pt x="1220"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2" name="Google Shape;16362;p28"/>
            <p:cNvSpPr/>
            <p:nvPr/>
          </p:nvSpPr>
          <p:spPr>
            <a:xfrm rot="-660728">
              <a:off x="8875185" y="1421671"/>
              <a:ext cx="43996" cy="33697"/>
            </a:xfrm>
            <a:custGeom>
              <a:avLst/>
              <a:gdLst/>
              <a:ahLst/>
              <a:cxnLst/>
              <a:rect l="l" t="t" r="r" b="b"/>
              <a:pathLst>
                <a:path w="1760" h="1348" extrusionOk="0">
                  <a:moveTo>
                    <a:pt x="1006" y="0"/>
                  </a:moveTo>
                  <a:cubicBezTo>
                    <a:pt x="928" y="0"/>
                    <a:pt x="849" y="14"/>
                    <a:pt x="774" y="45"/>
                  </a:cubicBezTo>
                  <a:cubicBezTo>
                    <a:pt x="282" y="115"/>
                    <a:pt x="0" y="467"/>
                    <a:pt x="71" y="818"/>
                  </a:cubicBezTo>
                  <a:cubicBezTo>
                    <a:pt x="186" y="1107"/>
                    <a:pt x="538" y="1348"/>
                    <a:pt x="893" y="1348"/>
                  </a:cubicBezTo>
                  <a:cubicBezTo>
                    <a:pt x="972" y="1348"/>
                    <a:pt x="1050" y="1336"/>
                    <a:pt x="1126" y="1311"/>
                  </a:cubicBezTo>
                  <a:cubicBezTo>
                    <a:pt x="1548" y="1240"/>
                    <a:pt x="1759" y="889"/>
                    <a:pt x="1689" y="467"/>
                  </a:cubicBezTo>
                  <a:cubicBezTo>
                    <a:pt x="1578" y="190"/>
                    <a:pt x="1294" y="0"/>
                    <a:pt x="1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3" name="Google Shape;16363;p28"/>
            <p:cNvSpPr/>
            <p:nvPr/>
          </p:nvSpPr>
          <p:spPr>
            <a:xfrm rot="-660728">
              <a:off x="9007464" y="2582697"/>
              <a:ext cx="40471" cy="38972"/>
            </a:xfrm>
            <a:custGeom>
              <a:avLst/>
              <a:gdLst/>
              <a:ahLst/>
              <a:cxnLst/>
              <a:rect l="l" t="t" r="r" b="b"/>
              <a:pathLst>
                <a:path w="1619" h="1559" extrusionOk="0">
                  <a:moveTo>
                    <a:pt x="625" y="0"/>
                  </a:moveTo>
                  <a:cubicBezTo>
                    <a:pt x="581" y="0"/>
                    <a:pt x="536" y="4"/>
                    <a:pt x="493" y="11"/>
                  </a:cubicBezTo>
                  <a:cubicBezTo>
                    <a:pt x="141" y="82"/>
                    <a:pt x="0" y="433"/>
                    <a:pt x="71" y="785"/>
                  </a:cubicBezTo>
                  <a:cubicBezTo>
                    <a:pt x="141" y="1207"/>
                    <a:pt x="563" y="1559"/>
                    <a:pt x="1055" y="1559"/>
                  </a:cubicBezTo>
                  <a:cubicBezTo>
                    <a:pt x="1407" y="1418"/>
                    <a:pt x="1618" y="996"/>
                    <a:pt x="1478" y="644"/>
                  </a:cubicBezTo>
                  <a:cubicBezTo>
                    <a:pt x="1414" y="266"/>
                    <a:pt x="1012" y="0"/>
                    <a:pt x="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4" name="Google Shape;16364;p28"/>
            <p:cNvSpPr/>
            <p:nvPr/>
          </p:nvSpPr>
          <p:spPr>
            <a:xfrm rot="-1521784">
              <a:off x="9063976" y="4583361"/>
              <a:ext cx="51019" cy="34971"/>
            </a:xfrm>
            <a:custGeom>
              <a:avLst/>
              <a:gdLst/>
              <a:ahLst/>
              <a:cxnLst/>
              <a:rect l="l" t="t" r="r" b="b"/>
              <a:pathLst>
                <a:path w="2041" h="1399" extrusionOk="0">
                  <a:moveTo>
                    <a:pt x="731" y="1"/>
                  </a:moveTo>
                  <a:cubicBezTo>
                    <a:pt x="605" y="1"/>
                    <a:pt x="477" y="20"/>
                    <a:pt x="352" y="62"/>
                  </a:cubicBezTo>
                  <a:cubicBezTo>
                    <a:pt x="141" y="132"/>
                    <a:pt x="1" y="343"/>
                    <a:pt x="212" y="484"/>
                  </a:cubicBezTo>
                  <a:cubicBezTo>
                    <a:pt x="563" y="906"/>
                    <a:pt x="986" y="1187"/>
                    <a:pt x="1478" y="1398"/>
                  </a:cubicBezTo>
                  <a:lnTo>
                    <a:pt x="1689" y="1398"/>
                  </a:lnTo>
                  <a:cubicBezTo>
                    <a:pt x="1900" y="1328"/>
                    <a:pt x="2041" y="1047"/>
                    <a:pt x="1970" y="836"/>
                  </a:cubicBezTo>
                  <a:cubicBezTo>
                    <a:pt x="1744" y="327"/>
                    <a:pt x="1247" y="1"/>
                    <a:pt x="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5" name="Google Shape;16365;p28"/>
            <p:cNvSpPr/>
            <p:nvPr/>
          </p:nvSpPr>
          <p:spPr>
            <a:xfrm rot="-660728">
              <a:off x="8660261" y="1629716"/>
              <a:ext cx="35197" cy="39721"/>
            </a:xfrm>
            <a:custGeom>
              <a:avLst/>
              <a:gdLst/>
              <a:ahLst/>
              <a:cxnLst/>
              <a:rect l="l" t="t" r="r" b="b"/>
              <a:pathLst>
                <a:path w="1408" h="1589" extrusionOk="0">
                  <a:moveTo>
                    <a:pt x="615" y="0"/>
                  </a:moveTo>
                  <a:cubicBezTo>
                    <a:pt x="552" y="0"/>
                    <a:pt x="487" y="10"/>
                    <a:pt x="423" y="32"/>
                  </a:cubicBezTo>
                  <a:cubicBezTo>
                    <a:pt x="1" y="172"/>
                    <a:pt x="1" y="524"/>
                    <a:pt x="71" y="946"/>
                  </a:cubicBezTo>
                  <a:cubicBezTo>
                    <a:pt x="135" y="1267"/>
                    <a:pt x="258" y="1588"/>
                    <a:pt x="654" y="1588"/>
                  </a:cubicBezTo>
                  <a:cubicBezTo>
                    <a:pt x="692" y="1588"/>
                    <a:pt x="732" y="1585"/>
                    <a:pt x="775" y="1579"/>
                  </a:cubicBezTo>
                  <a:cubicBezTo>
                    <a:pt x="1197" y="1509"/>
                    <a:pt x="1408" y="1087"/>
                    <a:pt x="1267" y="665"/>
                  </a:cubicBezTo>
                  <a:cubicBezTo>
                    <a:pt x="1267" y="307"/>
                    <a:pt x="964" y="0"/>
                    <a:pt x="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6" name="Google Shape;16366;p28"/>
            <p:cNvSpPr/>
            <p:nvPr/>
          </p:nvSpPr>
          <p:spPr>
            <a:xfrm rot="-660728">
              <a:off x="9003000" y="1325962"/>
              <a:ext cx="46096" cy="28747"/>
            </a:xfrm>
            <a:custGeom>
              <a:avLst/>
              <a:gdLst/>
              <a:ahLst/>
              <a:cxnLst/>
              <a:rect l="l" t="t" r="r" b="b"/>
              <a:pathLst>
                <a:path w="1844" h="1150" extrusionOk="0">
                  <a:moveTo>
                    <a:pt x="1247" y="0"/>
                  </a:moveTo>
                  <a:cubicBezTo>
                    <a:pt x="1231" y="0"/>
                    <a:pt x="1214" y="1"/>
                    <a:pt x="1197" y="3"/>
                  </a:cubicBezTo>
                  <a:cubicBezTo>
                    <a:pt x="986" y="3"/>
                    <a:pt x="775" y="3"/>
                    <a:pt x="634" y="73"/>
                  </a:cubicBezTo>
                  <a:cubicBezTo>
                    <a:pt x="423" y="73"/>
                    <a:pt x="142" y="73"/>
                    <a:pt x="71" y="284"/>
                  </a:cubicBezTo>
                  <a:cubicBezTo>
                    <a:pt x="1" y="495"/>
                    <a:pt x="212" y="706"/>
                    <a:pt x="423" y="847"/>
                  </a:cubicBezTo>
                  <a:cubicBezTo>
                    <a:pt x="634" y="987"/>
                    <a:pt x="845" y="1058"/>
                    <a:pt x="1056" y="1128"/>
                  </a:cubicBezTo>
                  <a:cubicBezTo>
                    <a:pt x="1100" y="1143"/>
                    <a:pt x="1143" y="1150"/>
                    <a:pt x="1183" y="1150"/>
                  </a:cubicBezTo>
                  <a:cubicBezTo>
                    <a:pt x="1700" y="1150"/>
                    <a:pt x="1844" y="0"/>
                    <a:pt x="1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7" name="Google Shape;16367;p28"/>
            <p:cNvSpPr/>
            <p:nvPr/>
          </p:nvSpPr>
          <p:spPr>
            <a:xfrm rot="-660728">
              <a:off x="8819434" y="1316037"/>
              <a:ext cx="35197" cy="41021"/>
            </a:xfrm>
            <a:custGeom>
              <a:avLst/>
              <a:gdLst/>
              <a:ahLst/>
              <a:cxnLst/>
              <a:rect l="l" t="t" r="r" b="b"/>
              <a:pathLst>
                <a:path w="1408" h="1641" extrusionOk="0">
                  <a:moveTo>
                    <a:pt x="743" y="1"/>
                  </a:moveTo>
                  <a:cubicBezTo>
                    <a:pt x="707" y="1"/>
                    <a:pt x="670" y="4"/>
                    <a:pt x="634" y="12"/>
                  </a:cubicBezTo>
                  <a:cubicBezTo>
                    <a:pt x="282" y="12"/>
                    <a:pt x="1" y="434"/>
                    <a:pt x="141" y="996"/>
                  </a:cubicBezTo>
                  <a:cubicBezTo>
                    <a:pt x="204" y="1375"/>
                    <a:pt x="437" y="1640"/>
                    <a:pt x="687" y="1640"/>
                  </a:cubicBezTo>
                  <a:cubicBezTo>
                    <a:pt x="716" y="1640"/>
                    <a:pt x="745" y="1637"/>
                    <a:pt x="774" y="1630"/>
                  </a:cubicBezTo>
                  <a:cubicBezTo>
                    <a:pt x="1196" y="1419"/>
                    <a:pt x="1407" y="996"/>
                    <a:pt x="1337" y="574"/>
                  </a:cubicBezTo>
                  <a:cubicBezTo>
                    <a:pt x="1337" y="259"/>
                    <a:pt x="1055" y="1"/>
                    <a:pt x="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8" name="Google Shape;16368;p28"/>
            <p:cNvSpPr/>
            <p:nvPr/>
          </p:nvSpPr>
          <p:spPr>
            <a:xfrm rot="-660728">
              <a:off x="8843530" y="1891073"/>
              <a:ext cx="56295" cy="24698"/>
            </a:xfrm>
            <a:custGeom>
              <a:avLst/>
              <a:gdLst/>
              <a:ahLst/>
              <a:cxnLst/>
              <a:rect l="l" t="t" r="r" b="b"/>
              <a:pathLst>
                <a:path w="2252" h="988" extrusionOk="0">
                  <a:moveTo>
                    <a:pt x="1215" y="0"/>
                  </a:moveTo>
                  <a:cubicBezTo>
                    <a:pt x="876" y="0"/>
                    <a:pt x="529" y="78"/>
                    <a:pt x="211" y="214"/>
                  </a:cubicBezTo>
                  <a:cubicBezTo>
                    <a:pt x="0" y="284"/>
                    <a:pt x="0" y="636"/>
                    <a:pt x="211" y="777"/>
                  </a:cubicBezTo>
                  <a:cubicBezTo>
                    <a:pt x="704" y="918"/>
                    <a:pt x="1196" y="988"/>
                    <a:pt x="1688" y="988"/>
                  </a:cubicBezTo>
                  <a:cubicBezTo>
                    <a:pt x="1899" y="918"/>
                    <a:pt x="2181" y="847"/>
                    <a:pt x="2181" y="566"/>
                  </a:cubicBezTo>
                  <a:cubicBezTo>
                    <a:pt x="2251" y="284"/>
                    <a:pt x="2040" y="144"/>
                    <a:pt x="1759" y="73"/>
                  </a:cubicBezTo>
                  <a:cubicBezTo>
                    <a:pt x="1584" y="24"/>
                    <a:pt x="1401" y="0"/>
                    <a:pt x="1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9" name="Google Shape;16369;p28"/>
            <p:cNvSpPr/>
            <p:nvPr/>
          </p:nvSpPr>
          <p:spPr>
            <a:xfrm rot="-660728">
              <a:off x="8767384" y="1584902"/>
              <a:ext cx="38722" cy="36097"/>
            </a:xfrm>
            <a:custGeom>
              <a:avLst/>
              <a:gdLst/>
              <a:ahLst/>
              <a:cxnLst/>
              <a:rect l="l" t="t" r="r" b="b"/>
              <a:pathLst>
                <a:path w="1549" h="1444" extrusionOk="0">
                  <a:moveTo>
                    <a:pt x="782" y="1"/>
                  </a:moveTo>
                  <a:cubicBezTo>
                    <a:pt x="710" y="1"/>
                    <a:pt x="637" y="12"/>
                    <a:pt x="563" y="37"/>
                  </a:cubicBezTo>
                  <a:cubicBezTo>
                    <a:pt x="211" y="107"/>
                    <a:pt x="0" y="459"/>
                    <a:pt x="141" y="740"/>
                  </a:cubicBezTo>
                  <a:cubicBezTo>
                    <a:pt x="211" y="1162"/>
                    <a:pt x="634" y="1444"/>
                    <a:pt x="1056" y="1444"/>
                  </a:cubicBezTo>
                  <a:cubicBezTo>
                    <a:pt x="1407" y="1303"/>
                    <a:pt x="1548" y="951"/>
                    <a:pt x="1478" y="670"/>
                  </a:cubicBezTo>
                  <a:cubicBezTo>
                    <a:pt x="1420" y="263"/>
                    <a:pt x="1122" y="1"/>
                    <a:pt x="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0" name="Google Shape;16370;p28"/>
            <p:cNvSpPr/>
            <p:nvPr/>
          </p:nvSpPr>
          <p:spPr>
            <a:xfrm rot="-660728">
              <a:off x="9015448" y="2589663"/>
              <a:ext cx="40471" cy="39322"/>
            </a:xfrm>
            <a:custGeom>
              <a:avLst/>
              <a:gdLst/>
              <a:ahLst/>
              <a:cxnLst/>
              <a:rect l="l" t="t" r="r" b="b"/>
              <a:pathLst>
                <a:path w="1619" h="1573" extrusionOk="0">
                  <a:moveTo>
                    <a:pt x="633" y="1"/>
                  </a:moveTo>
                  <a:cubicBezTo>
                    <a:pt x="510" y="1"/>
                    <a:pt x="387" y="54"/>
                    <a:pt x="281" y="159"/>
                  </a:cubicBezTo>
                  <a:cubicBezTo>
                    <a:pt x="0" y="370"/>
                    <a:pt x="141" y="581"/>
                    <a:pt x="281" y="863"/>
                  </a:cubicBezTo>
                  <a:cubicBezTo>
                    <a:pt x="348" y="1061"/>
                    <a:pt x="664" y="1572"/>
                    <a:pt x="1111" y="1572"/>
                  </a:cubicBezTo>
                  <a:cubicBezTo>
                    <a:pt x="1139" y="1572"/>
                    <a:pt x="1167" y="1570"/>
                    <a:pt x="1196" y="1566"/>
                  </a:cubicBezTo>
                  <a:cubicBezTo>
                    <a:pt x="1407" y="1496"/>
                    <a:pt x="1618" y="1285"/>
                    <a:pt x="1548" y="1003"/>
                  </a:cubicBezTo>
                  <a:cubicBezTo>
                    <a:pt x="1548" y="652"/>
                    <a:pt x="1337" y="300"/>
                    <a:pt x="985" y="159"/>
                  </a:cubicBezTo>
                  <a:cubicBezTo>
                    <a:pt x="879" y="54"/>
                    <a:pt x="756" y="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1" name="Google Shape;16371;p28"/>
            <p:cNvSpPr/>
            <p:nvPr/>
          </p:nvSpPr>
          <p:spPr>
            <a:xfrm rot="-1521784">
              <a:off x="9043954" y="3750516"/>
              <a:ext cx="39770" cy="37520"/>
            </a:xfrm>
            <a:custGeom>
              <a:avLst/>
              <a:gdLst/>
              <a:ahLst/>
              <a:cxnLst/>
              <a:rect l="l" t="t" r="r" b="b"/>
              <a:pathLst>
                <a:path w="1591" h="1501" extrusionOk="0">
                  <a:moveTo>
                    <a:pt x="464" y="0"/>
                  </a:moveTo>
                  <a:cubicBezTo>
                    <a:pt x="405" y="0"/>
                    <a:pt x="344" y="5"/>
                    <a:pt x="282" y="17"/>
                  </a:cubicBezTo>
                  <a:cubicBezTo>
                    <a:pt x="141" y="87"/>
                    <a:pt x="0" y="298"/>
                    <a:pt x="71" y="509"/>
                  </a:cubicBezTo>
                  <a:cubicBezTo>
                    <a:pt x="282" y="791"/>
                    <a:pt x="493" y="1142"/>
                    <a:pt x="774" y="1424"/>
                  </a:cubicBezTo>
                  <a:cubicBezTo>
                    <a:pt x="828" y="1477"/>
                    <a:pt x="892" y="1500"/>
                    <a:pt x="958" y="1500"/>
                  </a:cubicBezTo>
                  <a:cubicBezTo>
                    <a:pt x="1066" y="1500"/>
                    <a:pt x="1180" y="1440"/>
                    <a:pt x="1267" y="1353"/>
                  </a:cubicBezTo>
                  <a:cubicBezTo>
                    <a:pt x="1590" y="706"/>
                    <a:pt x="1140" y="0"/>
                    <a:pt x="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2" name="Google Shape;16372;p28"/>
            <p:cNvSpPr/>
            <p:nvPr/>
          </p:nvSpPr>
          <p:spPr>
            <a:xfrm rot="-660728">
              <a:off x="9051258" y="3133170"/>
              <a:ext cx="38722" cy="33872"/>
            </a:xfrm>
            <a:custGeom>
              <a:avLst/>
              <a:gdLst/>
              <a:ahLst/>
              <a:cxnLst/>
              <a:rect l="l" t="t" r="r" b="b"/>
              <a:pathLst>
                <a:path w="1549" h="1355" extrusionOk="0">
                  <a:moveTo>
                    <a:pt x="910" y="1"/>
                  </a:moveTo>
                  <a:cubicBezTo>
                    <a:pt x="866" y="1"/>
                    <a:pt x="820" y="5"/>
                    <a:pt x="775" y="14"/>
                  </a:cubicBezTo>
                  <a:cubicBezTo>
                    <a:pt x="353" y="85"/>
                    <a:pt x="1" y="507"/>
                    <a:pt x="1" y="929"/>
                  </a:cubicBezTo>
                  <a:cubicBezTo>
                    <a:pt x="56" y="1312"/>
                    <a:pt x="323" y="1354"/>
                    <a:pt x="572" y="1354"/>
                  </a:cubicBezTo>
                  <a:cubicBezTo>
                    <a:pt x="643" y="1354"/>
                    <a:pt x="712" y="1351"/>
                    <a:pt x="775" y="1351"/>
                  </a:cubicBezTo>
                  <a:cubicBezTo>
                    <a:pt x="1267" y="1210"/>
                    <a:pt x="1549" y="858"/>
                    <a:pt x="1478" y="507"/>
                  </a:cubicBezTo>
                  <a:cubicBezTo>
                    <a:pt x="1478" y="200"/>
                    <a:pt x="1211" y="1"/>
                    <a:pt x="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3" name="Google Shape;16373;p28"/>
            <p:cNvSpPr/>
            <p:nvPr/>
          </p:nvSpPr>
          <p:spPr>
            <a:xfrm rot="-660728">
              <a:off x="8778787" y="1241142"/>
              <a:ext cx="38722" cy="30472"/>
            </a:xfrm>
            <a:custGeom>
              <a:avLst/>
              <a:gdLst/>
              <a:ahLst/>
              <a:cxnLst/>
              <a:rect l="l" t="t" r="r" b="b"/>
              <a:pathLst>
                <a:path w="1549" h="1219" extrusionOk="0">
                  <a:moveTo>
                    <a:pt x="689" y="1"/>
                  </a:moveTo>
                  <a:cubicBezTo>
                    <a:pt x="648" y="1"/>
                    <a:pt x="606" y="4"/>
                    <a:pt x="563" y="10"/>
                  </a:cubicBezTo>
                  <a:cubicBezTo>
                    <a:pt x="212" y="10"/>
                    <a:pt x="1" y="291"/>
                    <a:pt x="1" y="643"/>
                  </a:cubicBezTo>
                  <a:cubicBezTo>
                    <a:pt x="124" y="1011"/>
                    <a:pt x="461" y="1219"/>
                    <a:pt x="825" y="1219"/>
                  </a:cubicBezTo>
                  <a:cubicBezTo>
                    <a:pt x="878" y="1219"/>
                    <a:pt x="932" y="1214"/>
                    <a:pt x="986" y="1206"/>
                  </a:cubicBezTo>
                  <a:cubicBezTo>
                    <a:pt x="1267" y="1206"/>
                    <a:pt x="1548" y="1065"/>
                    <a:pt x="1548" y="713"/>
                  </a:cubicBezTo>
                  <a:cubicBezTo>
                    <a:pt x="1484" y="328"/>
                    <a:pt x="1126" y="1"/>
                    <a:pt x="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4" name="Google Shape;16374;p28"/>
            <p:cNvSpPr/>
            <p:nvPr/>
          </p:nvSpPr>
          <p:spPr>
            <a:xfrm rot="-660728">
              <a:off x="8883315" y="2569079"/>
              <a:ext cx="33447" cy="37572"/>
            </a:xfrm>
            <a:custGeom>
              <a:avLst/>
              <a:gdLst/>
              <a:ahLst/>
              <a:cxnLst/>
              <a:rect l="l" t="t" r="r" b="b"/>
              <a:pathLst>
                <a:path w="1338" h="1503" extrusionOk="0">
                  <a:moveTo>
                    <a:pt x="602" y="1"/>
                  </a:moveTo>
                  <a:cubicBezTo>
                    <a:pt x="566" y="1"/>
                    <a:pt x="529" y="4"/>
                    <a:pt x="493" y="11"/>
                  </a:cubicBezTo>
                  <a:cubicBezTo>
                    <a:pt x="141" y="82"/>
                    <a:pt x="1" y="574"/>
                    <a:pt x="141" y="996"/>
                  </a:cubicBezTo>
                  <a:cubicBezTo>
                    <a:pt x="141" y="1303"/>
                    <a:pt x="355" y="1502"/>
                    <a:pt x="642" y="1502"/>
                  </a:cubicBezTo>
                  <a:cubicBezTo>
                    <a:pt x="685" y="1502"/>
                    <a:pt x="729" y="1498"/>
                    <a:pt x="775" y="1489"/>
                  </a:cubicBezTo>
                  <a:cubicBezTo>
                    <a:pt x="1126" y="1418"/>
                    <a:pt x="1337" y="996"/>
                    <a:pt x="1267" y="645"/>
                  </a:cubicBezTo>
                  <a:cubicBezTo>
                    <a:pt x="1204" y="266"/>
                    <a:pt x="915" y="1"/>
                    <a:pt x="6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5" name="Google Shape;16375;p28"/>
            <p:cNvSpPr/>
            <p:nvPr/>
          </p:nvSpPr>
          <p:spPr>
            <a:xfrm rot="-660728">
              <a:off x="9046230" y="2839926"/>
              <a:ext cx="36972" cy="34697"/>
            </a:xfrm>
            <a:custGeom>
              <a:avLst/>
              <a:gdLst/>
              <a:ahLst/>
              <a:cxnLst/>
              <a:rect l="l" t="t" r="r" b="b"/>
              <a:pathLst>
                <a:path w="1479" h="1388" extrusionOk="0">
                  <a:moveTo>
                    <a:pt x="688" y="0"/>
                  </a:moveTo>
                  <a:cubicBezTo>
                    <a:pt x="622" y="0"/>
                    <a:pt x="557" y="12"/>
                    <a:pt x="493" y="37"/>
                  </a:cubicBezTo>
                  <a:cubicBezTo>
                    <a:pt x="142" y="108"/>
                    <a:pt x="1" y="530"/>
                    <a:pt x="142" y="811"/>
                  </a:cubicBezTo>
                  <a:cubicBezTo>
                    <a:pt x="203" y="1180"/>
                    <a:pt x="479" y="1387"/>
                    <a:pt x="782" y="1387"/>
                  </a:cubicBezTo>
                  <a:cubicBezTo>
                    <a:pt x="826" y="1387"/>
                    <a:pt x="871" y="1383"/>
                    <a:pt x="915" y="1374"/>
                  </a:cubicBezTo>
                  <a:cubicBezTo>
                    <a:pt x="1267" y="1233"/>
                    <a:pt x="1478" y="882"/>
                    <a:pt x="1338" y="530"/>
                  </a:cubicBezTo>
                  <a:cubicBezTo>
                    <a:pt x="1280" y="241"/>
                    <a:pt x="986" y="0"/>
                    <a:pt x="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6" name="Google Shape;16376;p28"/>
            <p:cNvSpPr/>
            <p:nvPr/>
          </p:nvSpPr>
          <p:spPr>
            <a:xfrm rot="-660728">
              <a:off x="8710335" y="1836123"/>
              <a:ext cx="49271" cy="22973"/>
            </a:xfrm>
            <a:custGeom>
              <a:avLst/>
              <a:gdLst/>
              <a:ahLst/>
              <a:cxnLst/>
              <a:rect l="l" t="t" r="r" b="b"/>
              <a:pathLst>
                <a:path w="1971" h="919" extrusionOk="0">
                  <a:moveTo>
                    <a:pt x="1252" y="1"/>
                  </a:moveTo>
                  <a:cubicBezTo>
                    <a:pt x="1046" y="1"/>
                    <a:pt x="840" y="35"/>
                    <a:pt x="634" y="117"/>
                  </a:cubicBezTo>
                  <a:cubicBezTo>
                    <a:pt x="493" y="117"/>
                    <a:pt x="423" y="188"/>
                    <a:pt x="282" y="188"/>
                  </a:cubicBezTo>
                  <a:cubicBezTo>
                    <a:pt x="1" y="328"/>
                    <a:pt x="1" y="610"/>
                    <a:pt x="282" y="750"/>
                  </a:cubicBezTo>
                  <a:cubicBezTo>
                    <a:pt x="591" y="853"/>
                    <a:pt x="900" y="919"/>
                    <a:pt x="1209" y="919"/>
                  </a:cubicBezTo>
                  <a:cubicBezTo>
                    <a:pt x="1322" y="919"/>
                    <a:pt x="1435" y="910"/>
                    <a:pt x="1548" y="891"/>
                  </a:cubicBezTo>
                  <a:cubicBezTo>
                    <a:pt x="1759" y="891"/>
                    <a:pt x="1970" y="750"/>
                    <a:pt x="1970" y="539"/>
                  </a:cubicBezTo>
                  <a:cubicBezTo>
                    <a:pt x="1970" y="328"/>
                    <a:pt x="1830" y="117"/>
                    <a:pt x="1689" y="47"/>
                  </a:cubicBezTo>
                  <a:cubicBezTo>
                    <a:pt x="1543" y="18"/>
                    <a:pt x="1398"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7" name="Google Shape;16377;p28"/>
            <p:cNvSpPr/>
            <p:nvPr/>
          </p:nvSpPr>
          <p:spPr>
            <a:xfrm rot="-1521784">
              <a:off x="9102825" y="4060647"/>
              <a:ext cx="47494" cy="25197"/>
            </a:xfrm>
            <a:custGeom>
              <a:avLst/>
              <a:gdLst/>
              <a:ahLst/>
              <a:cxnLst/>
              <a:rect l="l" t="t" r="r" b="b"/>
              <a:pathLst>
                <a:path w="1900" h="1008" extrusionOk="0">
                  <a:moveTo>
                    <a:pt x="1243" y="1"/>
                  </a:moveTo>
                  <a:cubicBezTo>
                    <a:pt x="1165" y="1"/>
                    <a:pt x="1079" y="7"/>
                    <a:pt x="985" y="19"/>
                  </a:cubicBezTo>
                  <a:cubicBezTo>
                    <a:pt x="352" y="159"/>
                    <a:pt x="0" y="370"/>
                    <a:pt x="141" y="652"/>
                  </a:cubicBezTo>
                  <a:cubicBezTo>
                    <a:pt x="299" y="968"/>
                    <a:pt x="576" y="1008"/>
                    <a:pt x="853" y="1008"/>
                  </a:cubicBezTo>
                  <a:cubicBezTo>
                    <a:pt x="945" y="1008"/>
                    <a:pt x="1038" y="1003"/>
                    <a:pt x="1126" y="1003"/>
                  </a:cubicBezTo>
                  <a:cubicBezTo>
                    <a:pt x="1477" y="1003"/>
                    <a:pt x="1899" y="792"/>
                    <a:pt x="1829" y="441"/>
                  </a:cubicBezTo>
                  <a:cubicBezTo>
                    <a:pt x="1829" y="147"/>
                    <a:pt x="1634" y="1"/>
                    <a:pt x="1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8" name="Google Shape;16378;p28"/>
            <p:cNvSpPr/>
            <p:nvPr/>
          </p:nvSpPr>
          <p:spPr>
            <a:xfrm rot="-1521784">
              <a:off x="9053093" y="3929837"/>
              <a:ext cx="26397" cy="48919"/>
            </a:xfrm>
            <a:custGeom>
              <a:avLst/>
              <a:gdLst/>
              <a:ahLst/>
              <a:cxnLst/>
              <a:rect l="l" t="t" r="r" b="b"/>
              <a:pathLst>
                <a:path w="1056" h="1957" extrusionOk="0">
                  <a:moveTo>
                    <a:pt x="264" y="0"/>
                  </a:moveTo>
                  <a:cubicBezTo>
                    <a:pt x="144" y="0"/>
                    <a:pt x="71" y="116"/>
                    <a:pt x="71" y="268"/>
                  </a:cubicBezTo>
                  <a:cubicBezTo>
                    <a:pt x="1" y="761"/>
                    <a:pt x="282" y="1183"/>
                    <a:pt x="141" y="1605"/>
                  </a:cubicBezTo>
                  <a:cubicBezTo>
                    <a:pt x="141" y="1816"/>
                    <a:pt x="212" y="1886"/>
                    <a:pt x="352" y="1956"/>
                  </a:cubicBezTo>
                  <a:cubicBezTo>
                    <a:pt x="493" y="1956"/>
                    <a:pt x="634" y="1886"/>
                    <a:pt x="704" y="1816"/>
                  </a:cubicBezTo>
                  <a:cubicBezTo>
                    <a:pt x="1056" y="1253"/>
                    <a:pt x="985" y="479"/>
                    <a:pt x="423" y="57"/>
                  </a:cubicBezTo>
                  <a:cubicBezTo>
                    <a:pt x="364" y="18"/>
                    <a:pt x="310"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9" name="Google Shape;16379;p28"/>
            <p:cNvSpPr/>
            <p:nvPr/>
          </p:nvSpPr>
          <p:spPr>
            <a:xfrm rot="-660728">
              <a:off x="9009925" y="2729909"/>
              <a:ext cx="43996" cy="27423"/>
            </a:xfrm>
            <a:custGeom>
              <a:avLst/>
              <a:gdLst/>
              <a:ahLst/>
              <a:cxnLst/>
              <a:rect l="l" t="t" r="r" b="b"/>
              <a:pathLst>
                <a:path w="1760" h="1097" extrusionOk="0">
                  <a:moveTo>
                    <a:pt x="784" y="1"/>
                  </a:moveTo>
                  <a:cubicBezTo>
                    <a:pt x="690" y="1"/>
                    <a:pt x="592" y="11"/>
                    <a:pt x="493" y="33"/>
                  </a:cubicBezTo>
                  <a:cubicBezTo>
                    <a:pt x="282" y="33"/>
                    <a:pt x="0" y="103"/>
                    <a:pt x="71" y="455"/>
                  </a:cubicBezTo>
                  <a:cubicBezTo>
                    <a:pt x="71" y="715"/>
                    <a:pt x="733" y="1096"/>
                    <a:pt x="1166" y="1096"/>
                  </a:cubicBezTo>
                  <a:cubicBezTo>
                    <a:pt x="1201" y="1096"/>
                    <a:pt x="1235" y="1094"/>
                    <a:pt x="1267" y="1088"/>
                  </a:cubicBezTo>
                  <a:cubicBezTo>
                    <a:pt x="1548" y="1018"/>
                    <a:pt x="1759" y="877"/>
                    <a:pt x="1689" y="525"/>
                  </a:cubicBezTo>
                  <a:cubicBezTo>
                    <a:pt x="1689" y="288"/>
                    <a:pt x="1289" y="1"/>
                    <a:pt x="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0" name="Google Shape;16380;p28"/>
            <p:cNvSpPr/>
            <p:nvPr/>
          </p:nvSpPr>
          <p:spPr>
            <a:xfrm rot="-660728">
              <a:off x="8936229" y="466897"/>
              <a:ext cx="24648" cy="46196"/>
            </a:xfrm>
            <a:custGeom>
              <a:avLst/>
              <a:gdLst/>
              <a:ahLst/>
              <a:cxnLst/>
              <a:rect l="l" t="t" r="r" b="b"/>
              <a:pathLst>
                <a:path w="986" h="1848" extrusionOk="0">
                  <a:moveTo>
                    <a:pt x="483" y="1"/>
                  </a:moveTo>
                  <a:cubicBezTo>
                    <a:pt x="445" y="1"/>
                    <a:pt x="402" y="7"/>
                    <a:pt x="352" y="19"/>
                  </a:cubicBezTo>
                  <a:cubicBezTo>
                    <a:pt x="141" y="19"/>
                    <a:pt x="0" y="160"/>
                    <a:pt x="0" y="371"/>
                  </a:cubicBezTo>
                  <a:cubicBezTo>
                    <a:pt x="0" y="793"/>
                    <a:pt x="71" y="1285"/>
                    <a:pt x="282" y="1637"/>
                  </a:cubicBezTo>
                  <a:cubicBezTo>
                    <a:pt x="352" y="1778"/>
                    <a:pt x="493" y="1848"/>
                    <a:pt x="563" y="1848"/>
                  </a:cubicBezTo>
                  <a:cubicBezTo>
                    <a:pt x="704" y="1778"/>
                    <a:pt x="844" y="1707"/>
                    <a:pt x="915" y="1567"/>
                  </a:cubicBezTo>
                  <a:cubicBezTo>
                    <a:pt x="985" y="1285"/>
                    <a:pt x="985" y="933"/>
                    <a:pt x="915" y="652"/>
                  </a:cubicBezTo>
                  <a:cubicBezTo>
                    <a:pt x="844" y="511"/>
                    <a:pt x="844" y="441"/>
                    <a:pt x="774" y="300"/>
                  </a:cubicBezTo>
                  <a:cubicBezTo>
                    <a:pt x="716" y="127"/>
                    <a:pt x="658"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1" name="Google Shape;16381;p28"/>
            <p:cNvSpPr/>
            <p:nvPr/>
          </p:nvSpPr>
          <p:spPr>
            <a:xfrm rot="-660728">
              <a:off x="9137778" y="2174791"/>
              <a:ext cx="38697" cy="30397"/>
            </a:xfrm>
            <a:custGeom>
              <a:avLst/>
              <a:gdLst/>
              <a:ahLst/>
              <a:cxnLst/>
              <a:rect l="l" t="t" r="r" b="b"/>
              <a:pathLst>
                <a:path w="1548" h="1216" extrusionOk="0">
                  <a:moveTo>
                    <a:pt x="706" y="1"/>
                  </a:moveTo>
                  <a:cubicBezTo>
                    <a:pt x="477" y="1"/>
                    <a:pt x="258" y="95"/>
                    <a:pt x="70" y="282"/>
                  </a:cubicBezTo>
                  <a:cubicBezTo>
                    <a:pt x="0" y="353"/>
                    <a:pt x="0" y="423"/>
                    <a:pt x="0" y="493"/>
                  </a:cubicBezTo>
                  <a:cubicBezTo>
                    <a:pt x="211" y="845"/>
                    <a:pt x="563" y="1127"/>
                    <a:pt x="1055" y="1197"/>
                  </a:cubicBezTo>
                  <a:cubicBezTo>
                    <a:pt x="1080" y="1209"/>
                    <a:pt x="1107" y="1215"/>
                    <a:pt x="1135" y="1215"/>
                  </a:cubicBezTo>
                  <a:cubicBezTo>
                    <a:pt x="1266" y="1215"/>
                    <a:pt x="1419" y="1089"/>
                    <a:pt x="1477" y="915"/>
                  </a:cubicBezTo>
                  <a:cubicBezTo>
                    <a:pt x="1548" y="564"/>
                    <a:pt x="1407" y="212"/>
                    <a:pt x="1055" y="71"/>
                  </a:cubicBezTo>
                  <a:cubicBezTo>
                    <a:pt x="938" y="24"/>
                    <a:pt x="821"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2" name="Google Shape;16382;p28"/>
            <p:cNvSpPr/>
            <p:nvPr/>
          </p:nvSpPr>
          <p:spPr>
            <a:xfrm rot="-660728">
              <a:off x="8991916" y="30746"/>
              <a:ext cx="43996" cy="25298"/>
            </a:xfrm>
            <a:custGeom>
              <a:avLst/>
              <a:gdLst/>
              <a:ahLst/>
              <a:cxnLst/>
              <a:rect l="l" t="t" r="r" b="b"/>
              <a:pathLst>
                <a:path w="1760" h="1012" extrusionOk="0">
                  <a:moveTo>
                    <a:pt x="946" y="0"/>
                  </a:moveTo>
                  <a:cubicBezTo>
                    <a:pt x="845" y="0"/>
                    <a:pt x="739" y="14"/>
                    <a:pt x="634" y="44"/>
                  </a:cubicBezTo>
                  <a:cubicBezTo>
                    <a:pt x="282" y="44"/>
                    <a:pt x="1" y="115"/>
                    <a:pt x="71" y="537"/>
                  </a:cubicBezTo>
                  <a:cubicBezTo>
                    <a:pt x="124" y="853"/>
                    <a:pt x="414" y="1012"/>
                    <a:pt x="793" y="1012"/>
                  </a:cubicBezTo>
                  <a:cubicBezTo>
                    <a:pt x="920" y="1012"/>
                    <a:pt x="1056" y="994"/>
                    <a:pt x="1197" y="959"/>
                  </a:cubicBezTo>
                  <a:cubicBezTo>
                    <a:pt x="1478" y="888"/>
                    <a:pt x="1760" y="888"/>
                    <a:pt x="1689" y="466"/>
                  </a:cubicBezTo>
                  <a:cubicBezTo>
                    <a:pt x="1634" y="190"/>
                    <a:pt x="1318" y="0"/>
                    <a:pt x="9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3" name="Google Shape;16383;p28"/>
            <p:cNvSpPr/>
            <p:nvPr/>
          </p:nvSpPr>
          <p:spPr>
            <a:xfrm rot="-660728">
              <a:off x="8889477" y="2355635"/>
              <a:ext cx="38722" cy="28847"/>
            </a:xfrm>
            <a:custGeom>
              <a:avLst/>
              <a:gdLst/>
              <a:ahLst/>
              <a:cxnLst/>
              <a:rect l="l" t="t" r="r" b="b"/>
              <a:pathLst>
                <a:path w="1549" h="1154" extrusionOk="0">
                  <a:moveTo>
                    <a:pt x="703" y="1"/>
                  </a:moveTo>
                  <a:cubicBezTo>
                    <a:pt x="656" y="1"/>
                    <a:pt x="609" y="5"/>
                    <a:pt x="564" y="14"/>
                  </a:cubicBezTo>
                  <a:cubicBezTo>
                    <a:pt x="212" y="85"/>
                    <a:pt x="1" y="296"/>
                    <a:pt x="71" y="648"/>
                  </a:cubicBezTo>
                  <a:cubicBezTo>
                    <a:pt x="255" y="954"/>
                    <a:pt x="599" y="1154"/>
                    <a:pt x="917" y="1154"/>
                  </a:cubicBezTo>
                  <a:cubicBezTo>
                    <a:pt x="964" y="1154"/>
                    <a:pt x="1011" y="1149"/>
                    <a:pt x="1056" y="1140"/>
                  </a:cubicBezTo>
                  <a:cubicBezTo>
                    <a:pt x="1338" y="1070"/>
                    <a:pt x="1549" y="788"/>
                    <a:pt x="1478" y="507"/>
                  </a:cubicBezTo>
                  <a:cubicBezTo>
                    <a:pt x="1356" y="201"/>
                    <a:pt x="1020" y="1"/>
                    <a:pt x="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4" name="Google Shape;16384;p28"/>
            <p:cNvSpPr/>
            <p:nvPr/>
          </p:nvSpPr>
          <p:spPr>
            <a:xfrm rot="-660728">
              <a:off x="8594369" y="1025606"/>
              <a:ext cx="40471" cy="22948"/>
            </a:xfrm>
            <a:custGeom>
              <a:avLst/>
              <a:gdLst/>
              <a:ahLst/>
              <a:cxnLst/>
              <a:rect l="l" t="t" r="r" b="b"/>
              <a:pathLst>
                <a:path w="1619" h="918" extrusionOk="0">
                  <a:moveTo>
                    <a:pt x="607" y="1"/>
                  </a:moveTo>
                  <a:cubicBezTo>
                    <a:pt x="422" y="1"/>
                    <a:pt x="246" y="54"/>
                    <a:pt x="70" y="230"/>
                  </a:cubicBezTo>
                  <a:cubicBezTo>
                    <a:pt x="0" y="300"/>
                    <a:pt x="0" y="511"/>
                    <a:pt x="70" y="581"/>
                  </a:cubicBezTo>
                  <a:cubicBezTo>
                    <a:pt x="276" y="787"/>
                    <a:pt x="558" y="918"/>
                    <a:pt x="832" y="918"/>
                  </a:cubicBezTo>
                  <a:cubicBezTo>
                    <a:pt x="932" y="918"/>
                    <a:pt x="1031" y="900"/>
                    <a:pt x="1126" y="863"/>
                  </a:cubicBezTo>
                  <a:cubicBezTo>
                    <a:pt x="1407" y="792"/>
                    <a:pt x="1548" y="792"/>
                    <a:pt x="1618" y="511"/>
                  </a:cubicBezTo>
                  <a:cubicBezTo>
                    <a:pt x="1618" y="300"/>
                    <a:pt x="1477" y="230"/>
                    <a:pt x="1266" y="89"/>
                  </a:cubicBezTo>
                  <a:lnTo>
                    <a:pt x="1196" y="89"/>
                  </a:lnTo>
                  <a:cubicBezTo>
                    <a:pt x="985" y="54"/>
                    <a:pt x="791" y="1"/>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5" name="Google Shape;16385;p28"/>
            <p:cNvSpPr/>
            <p:nvPr/>
          </p:nvSpPr>
          <p:spPr>
            <a:xfrm rot="-660728">
              <a:off x="8660516" y="733970"/>
              <a:ext cx="36797" cy="29547"/>
            </a:xfrm>
            <a:custGeom>
              <a:avLst/>
              <a:gdLst/>
              <a:ahLst/>
              <a:cxnLst/>
              <a:rect l="l" t="t" r="r" b="b"/>
              <a:pathLst>
                <a:path w="1472" h="1182" extrusionOk="0">
                  <a:moveTo>
                    <a:pt x="779" y="1"/>
                  </a:moveTo>
                  <a:cubicBezTo>
                    <a:pt x="707" y="1"/>
                    <a:pt x="632" y="15"/>
                    <a:pt x="557" y="45"/>
                  </a:cubicBezTo>
                  <a:cubicBezTo>
                    <a:pt x="532" y="39"/>
                    <a:pt x="507" y="36"/>
                    <a:pt x="483" y="36"/>
                  </a:cubicBezTo>
                  <a:cubicBezTo>
                    <a:pt x="229" y="36"/>
                    <a:pt x="0" y="351"/>
                    <a:pt x="64" y="608"/>
                  </a:cubicBezTo>
                  <a:cubicBezTo>
                    <a:pt x="190" y="923"/>
                    <a:pt x="486" y="1181"/>
                    <a:pt x="799" y="1181"/>
                  </a:cubicBezTo>
                  <a:cubicBezTo>
                    <a:pt x="835" y="1181"/>
                    <a:pt x="872" y="1178"/>
                    <a:pt x="908" y="1170"/>
                  </a:cubicBezTo>
                  <a:cubicBezTo>
                    <a:pt x="1260" y="1100"/>
                    <a:pt x="1471" y="748"/>
                    <a:pt x="1330" y="467"/>
                  </a:cubicBezTo>
                  <a:cubicBezTo>
                    <a:pt x="1275" y="190"/>
                    <a:pt x="1046"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6" name="Google Shape;16386;p28"/>
            <p:cNvSpPr/>
            <p:nvPr/>
          </p:nvSpPr>
          <p:spPr>
            <a:xfrm rot="-660728">
              <a:off x="9032350" y="3342546"/>
              <a:ext cx="38722" cy="28447"/>
            </a:xfrm>
            <a:custGeom>
              <a:avLst/>
              <a:gdLst/>
              <a:ahLst/>
              <a:cxnLst/>
              <a:rect l="l" t="t" r="r" b="b"/>
              <a:pathLst>
                <a:path w="1549" h="1138" extrusionOk="0">
                  <a:moveTo>
                    <a:pt x="1040" y="1"/>
                  </a:moveTo>
                  <a:cubicBezTo>
                    <a:pt x="975" y="1"/>
                    <a:pt x="908" y="9"/>
                    <a:pt x="845" y="25"/>
                  </a:cubicBezTo>
                  <a:cubicBezTo>
                    <a:pt x="422" y="96"/>
                    <a:pt x="0" y="518"/>
                    <a:pt x="141" y="869"/>
                  </a:cubicBezTo>
                  <a:cubicBezTo>
                    <a:pt x="224" y="1078"/>
                    <a:pt x="357" y="1138"/>
                    <a:pt x="495" y="1138"/>
                  </a:cubicBezTo>
                  <a:cubicBezTo>
                    <a:pt x="590" y="1138"/>
                    <a:pt x="688" y="1109"/>
                    <a:pt x="774" y="1080"/>
                  </a:cubicBezTo>
                  <a:cubicBezTo>
                    <a:pt x="1056" y="1010"/>
                    <a:pt x="1548" y="799"/>
                    <a:pt x="1478" y="377"/>
                  </a:cubicBezTo>
                  <a:cubicBezTo>
                    <a:pt x="1478" y="104"/>
                    <a:pt x="1266" y="1"/>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7" name="Google Shape;16387;p28"/>
            <p:cNvSpPr/>
            <p:nvPr/>
          </p:nvSpPr>
          <p:spPr>
            <a:xfrm rot="-660728">
              <a:off x="9034718" y="368603"/>
              <a:ext cx="38697" cy="23973"/>
            </a:xfrm>
            <a:custGeom>
              <a:avLst/>
              <a:gdLst/>
              <a:ahLst/>
              <a:cxnLst/>
              <a:rect l="l" t="t" r="r" b="b"/>
              <a:pathLst>
                <a:path w="1548" h="959" extrusionOk="0">
                  <a:moveTo>
                    <a:pt x="549" y="1"/>
                  </a:moveTo>
                  <a:cubicBezTo>
                    <a:pt x="438" y="1"/>
                    <a:pt x="324" y="18"/>
                    <a:pt x="211" y="56"/>
                  </a:cubicBezTo>
                  <a:cubicBezTo>
                    <a:pt x="71" y="126"/>
                    <a:pt x="0" y="267"/>
                    <a:pt x="0" y="478"/>
                  </a:cubicBezTo>
                  <a:cubicBezTo>
                    <a:pt x="193" y="768"/>
                    <a:pt x="552" y="958"/>
                    <a:pt x="917" y="958"/>
                  </a:cubicBezTo>
                  <a:cubicBezTo>
                    <a:pt x="1084" y="958"/>
                    <a:pt x="1253" y="918"/>
                    <a:pt x="1407" y="830"/>
                  </a:cubicBezTo>
                  <a:cubicBezTo>
                    <a:pt x="1548" y="689"/>
                    <a:pt x="1548" y="478"/>
                    <a:pt x="1407" y="337"/>
                  </a:cubicBezTo>
                  <a:cubicBezTo>
                    <a:pt x="1150" y="131"/>
                    <a:pt x="855" y="1"/>
                    <a:pt x="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8" name="Google Shape;16388;p28"/>
            <p:cNvSpPr/>
            <p:nvPr/>
          </p:nvSpPr>
          <p:spPr>
            <a:xfrm rot="-1521784">
              <a:off x="9025664" y="3606137"/>
              <a:ext cx="35196" cy="28471"/>
            </a:xfrm>
            <a:custGeom>
              <a:avLst/>
              <a:gdLst/>
              <a:ahLst/>
              <a:cxnLst/>
              <a:rect l="l" t="t" r="r" b="b"/>
              <a:pathLst>
                <a:path w="1408" h="1139" extrusionOk="0">
                  <a:moveTo>
                    <a:pt x="560" y="0"/>
                  </a:moveTo>
                  <a:cubicBezTo>
                    <a:pt x="513" y="0"/>
                    <a:pt x="468" y="4"/>
                    <a:pt x="423" y="13"/>
                  </a:cubicBezTo>
                  <a:cubicBezTo>
                    <a:pt x="141" y="84"/>
                    <a:pt x="1" y="365"/>
                    <a:pt x="141" y="576"/>
                  </a:cubicBezTo>
                  <a:cubicBezTo>
                    <a:pt x="282" y="928"/>
                    <a:pt x="704" y="1139"/>
                    <a:pt x="1056" y="1139"/>
                  </a:cubicBezTo>
                  <a:cubicBezTo>
                    <a:pt x="1337" y="1069"/>
                    <a:pt x="1408" y="787"/>
                    <a:pt x="1337" y="576"/>
                  </a:cubicBezTo>
                  <a:cubicBezTo>
                    <a:pt x="1215" y="208"/>
                    <a:pt x="877" y="0"/>
                    <a:pt x="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9" name="Google Shape;16389;p28"/>
            <p:cNvSpPr/>
            <p:nvPr/>
          </p:nvSpPr>
          <p:spPr>
            <a:xfrm rot="-660728">
              <a:off x="9097113" y="3200886"/>
              <a:ext cx="33422" cy="25323"/>
            </a:xfrm>
            <a:custGeom>
              <a:avLst/>
              <a:gdLst/>
              <a:ahLst/>
              <a:cxnLst/>
              <a:rect l="l" t="t" r="r" b="b"/>
              <a:pathLst>
                <a:path w="1337" h="1013" extrusionOk="0">
                  <a:moveTo>
                    <a:pt x="558" y="1"/>
                  </a:moveTo>
                  <a:cubicBezTo>
                    <a:pt x="513" y="1"/>
                    <a:pt x="468" y="5"/>
                    <a:pt x="422" y="14"/>
                  </a:cubicBezTo>
                  <a:cubicBezTo>
                    <a:pt x="141" y="14"/>
                    <a:pt x="0" y="296"/>
                    <a:pt x="71" y="507"/>
                  </a:cubicBezTo>
                  <a:cubicBezTo>
                    <a:pt x="132" y="813"/>
                    <a:pt x="460" y="1013"/>
                    <a:pt x="776" y="1013"/>
                  </a:cubicBezTo>
                  <a:cubicBezTo>
                    <a:pt x="823" y="1013"/>
                    <a:pt x="869" y="1008"/>
                    <a:pt x="915" y="999"/>
                  </a:cubicBezTo>
                  <a:cubicBezTo>
                    <a:pt x="1196" y="999"/>
                    <a:pt x="1337" y="718"/>
                    <a:pt x="1266" y="507"/>
                  </a:cubicBezTo>
                  <a:cubicBezTo>
                    <a:pt x="1144" y="200"/>
                    <a:pt x="861" y="1"/>
                    <a:pt x="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0" name="Google Shape;16390;p28"/>
            <p:cNvSpPr/>
            <p:nvPr/>
          </p:nvSpPr>
          <p:spPr>
            <a:xfrm rot="-660728">
              <a:off x="8893981" y="1060259"/>
              <a:ext cx="28173" cy="30422"/>
            </a:xfrm>
            <a:custGeom>
              <a:avLst/>
              <a:gdLst/>
              <a:ahLst/>
              <a:cxnLst/>
              <a:rect l="l" t="t" r="r" b="b"/>
              <a:pathLst>
                <a:path w="1127" h="1217" extrusionOk="0">
                  <a:moveTo>
                    <a:pt x="461" y="1"/>
                  </a:moveTo>
                  <a:cubicBezTo>
                    <a:pt x="425" y="1"/>
                    <a:pt x="389" y="5"/>
                    <a:pt x="353" y="12"/>
                  </a:cubicBezTo>
                  <a:cubicBezTo>
                    <a:pt x="71" y="12"/>
                    <a:pt x="1" y="223"/>
                    <a:pt x="71" y="504"/>
                  </a:cubicBezTo>
                  <a:cubicBezTo>
                    <a:pt x="71" y="890"/>
                    <a:pt x="365" y="1217"/>
                    <a:pt x="630" y="1217"/>
                  </a:cubicBezTo>
                  <a:cubicBezTo>
                    <a:pt x="655" y="1217"/>
                    <a:pt x="680" y="1214"/>
                    <a:pt x="704" y="1208"/>
                  </a:cubicBezTo>
                  <a:cubicBezTo>
                    <a:pt x="1056" y="1137"/>
                    <a:pt x="1126" y="926"/>
                    <a:pt x="1056" y="645"/>
                  </a:cubicBezTo>
                  <a:cubicBezTo>
                    <a:pt x="1056" y="266"/>
                    <a:pt x="773" y="1"/>
                    <a:pt x="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1" name="Google Shape;16391;p28"/>
            <p:cNvSpPr/>
            <p:nvPr/>
          </p:nvSpPr>
          <p:spPr>
            <a:xfrm rot="-660728">
              <a:off x="8897673" y="2453454"/>
              <a:ext cx="29922" cy="28822"/>
            </a:xfrm>
            <a:custGeom>
              <a:avLst/>
              <a:gdLst/>
              <a:ahLst/>
              <a:cxnLst/>
              <a:rect l="l" t="t" r="r" b="b"/>
              <a:pathLst>
                <a:path w="1197" h="1153" extrusionOk="0">
                  <a:moveTo>
                    <a:pt x="555" y="0"/>
                  </a:moveTo>
                  <a:cubicBezTo>
                    <a:pt x="513" y="0"/>
                    <a:pt x="468" y="4"/>
                    <a:pt x="423" y="14"/>
                  </a:cubicBezTo>
                  <a:cubicBezTo>
                    <a:pt x="142" y="84"/>
                    <a:pt x="1" y="365"/>
                    <a:pt x="71" y="647"/>
                  </a:cubicBezTo>
                  <a:cubicBezTo>
                    <a:pt x="132" y="953"/>
                    <a:pt x="407" y="1153"/>
                    <a:pt x="709" y="1153"/>
                  </a:cubicBezTo>
                  <a:cubicBezTo>
                    <a:pt x="754" y="1153"/>
                    <a:pt x="800" y="1148"/>
                    <a:pt x="845" y="1139"/>
                  </a:cubicBezTo>
                  <a:cubicBezTo>
                    <a:pt x="1126" y="998"/>
                    <a:pt x="1197" y="787"/>
                    <a:pt x="1126" y="506"/>
                  </a:cubicBezTo>
                  <a:cubicBezTo>
                    <a:pt x="1065" y="200"/>
                    <a:pt x="844"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2" name="Google Shape;16392;p28"/>
            <p:cNvSpPr/>
            <p:nvPr/>
          </p:nvSpPr>
          <p:spPr>
            <a:xfrm rot="-660728">
              <a:off x="9083911" y="2407447"/>
              <a:ext cx="33447" cy="25073"/>
            </a:xfrm>
            <a:custGeom>
              <a:avLst/>
              <a:gdLst/>
              <a:ahLst/>
              <a:cxnLst/>
              <a:rect l="l" t="t" r="r" b="b"/>
              <a:pathLst>
                <a:path w="1338" h="1003" extrusionOk="0">
                  <a:moveTo>
                    <a:pt x="778" y="0"/>
                  </a:moveTo>
                  <a:cubicBezTo>
                    <a:pt x="731" y="0"/>
                    <a:pt x="682" y="6"/>
                    <a:pt x="634" y="18"/>
                  </a:cubicBezTo>
                  <a:cubicBezTo>
                    <a:pt x="353" y="88"/>
                    <a:pt x="1" y="229"/>
                    <a:pt x="71" y="581"/>
                  </a:cubicBezTo>
                  <a:cubicBezTo>
                    <a:pt x="142" y="933"/>
                    <a:pt x="493" y="1003"/>
                    <a:pt x="775" y="1003"/>
                  </a:cubicBezTo>
                  <a:cubicBezTo>
                    <a:pt x="1127" y="933"/>
                    <a:pt x="1338" y="721"/>
                    <a:pt x="1267" y="370"/>
                  </a:cubicBezTo>
                  <a:cubicBezTo>
                    <a:pt x="1209" y="137"/>
                    <a:pt x="1006" y="0"/>
                    <a:pt x="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3" name="Google Shape;16393;p28"/>
            <p:cNvSpPr/>
            <p:nvPr/>
          </p:nvSpPr>
          <p:spPr>
            <a:xfrm rot="-1521784">
              <a:off x="9019400" y="3833960"/>
              <a:ext cx="45744" cy="20272"/>
            </a:xfrm>
            <a:custGeom>
              <a:avLst/>
              <a:gdLst/>
              <a:ahLst/>
              <a:cxnLst/>
              <a:rect l="l" t="t" r="r" b="b"/>
              <a:pathLst>
                <a:path w="1830" h="811" extrusionOk="0">
                  <a:moveTo>
                    <a:pt x="718" y="0"/>
                  </a:moveTo>
                  <a:cubicBezTo>
                    <a:pt x="473" y="0"/>
                    <a:pt x="229" y="53"/>
                    <a:pt x="1" y="151"/>
                  </a:cubicBezTo>
                  <a:cubicBezTo>
                    <a:pt x="423" y="502"/>
                    <a:pt x="845" y="713"/>
                    <a:pt x="1337" y="784"/>
                  </a:cubicBezTo>
                  <a:cubicBezTo>
                    <a:pt x="1390" y="801"/>
                    <a:pt x="1438" y="810"/>
                    <a:pt x="1482" y="810"/>
                  </a:cubicBezTo>
                  <a:cubicBezTo>
                    <a:pt x="1614" y="810"/>
                    <a:pt x="1707" y="731"/>
                    <a:pt x="1759" y="573"/>
                  </a:cubicBezTo>
                  <a:cubicBezTo>
                    <a:pt x="1830" y="432"/>
                    <a:pt x="1689" y="221"/>
                    <a:pt x="1548" y="221"/>
                  </a:cubicBezTo>
                  <a:cubicBezTo>
                    <a:pt x="1284" y="70"/>
                    <a:pt x="1000" y="0"/>
                    <a:pt x="7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4" name="Google Shape;16394;p28"/>
            <p:cNvSpPr/>
            <p:nvPr/>
          </p:nvSpPr>
          <p:spPr>
            <a:xfrm rot="-1521784">
              <a:off x="9077838" y="4296414"/>
              <a:ext cx="31696" cy="26672"/>
            </a:xfrm>
            <a:custGeom>
              <a:avLst/>
              <a:gdLst/>
              <a:ahLst/>
              <a:cxnLst/>
              <a:rect l="l" t="t" r="r" b="b"/>
              <a:pathLst>
                <a:path w="1268" h="1067" extrusionOk="0">
                  <a:moveTo>
                    <a:pt x="464" y="1"/>
                  </a:moveTo>
                  <a:cubicBezTo>
                    <a:pt x="427" y="1"/>
                    <a:pt x="389" y="4"/>
                    <a:pt x="353" y="12"/>
                  </a:cubicBezTo>
                  <a:cubicBezTo>
                    <a:pt x="142" y="82"/>
                    <a:pt x="1" y="223"/>
                    <a:pt x="71" y="434"/>
                  </a:cubicBezTo>
                  <a:cubicBezTo>
                    <a:pt x="142" y="786"/>
                    <a:pt x="493" y="997"/>
                    <a:pt x="845" y="1067"/>
                  </a:cubicBezTo>
                  <a:cubicBezTo>
                    <a:pt x="1126" y="1067"/>
                    <a:pt x="1267" y="856"/>
                    <a:pt x="1197" y="575"/>
                  </a:cubicBezTo>
                  <a:cubicBezTo>
                    <a:pt x="1134" y="259"/>
                    <a:pt x="789" y="1"/>
                    <a:pt x="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5" name="Google Shape;16395;p28"/>
            <p:cNvSpPr/>
            <p:nvPr/>
          </p:nvSpPr>
          <p:spPr>
            <a:xfrm rot="-660728">
              <a:off x="9080466" y="922904"/>
              <a:ext cx="31697" cy="24973"/>
            </a:xfrm>
            <a:custGeom>
              <a:avLst/>
              <a:gdLst/>
              <a:ahLst/>
              <a:cxnLst/>
              <a:rect l="l" t="t" r="r" b="b"/>
              <a:pathLst>
                <a:path w="1268" h="999" extrusionOk="0">
                  <a:moveTo>
                    <a:pt x="486" y="0"/>
                  </a:moveTo>
                  <a:cubicBezTo>
                    <a:pt x="442" y="0"/>
                    <a:pt x="397" y="4"/>
                    <a:pt x="353" y="13"/>
                  </a:cubicBezTo>
                  <a:cubicBezTo>
                    <a:pt x="142" y="13"/>
                    <a:pt x="1" y="154"/>
                    <a:pt x="1" y="365"/>
                  </a:cubicBezTo>
                  <a:cubicBezTo>
                    <a:pt x="142" y="717"/>
                    <a:pt x="493" y="928"/>
                    <a:pt x="845" y="998"/>
                  </a:cubicBezTo>
                  <a:cubicBezTo>
                    <a:pt x="1056" y="998"/>
                    <a:pt x="1267" y="787"/>
                    <a:pt x="1197" y="576"/>
                  </a:cubicBezTo>
                  <a:cubicBezTo>
                    <a:pt x="1074" y="208"/>
                    <a:pt x="790" y="0"/>
                    <a:pt x="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6" name="Google Shape;16396;p28"/>
            <p:cNvSpPr/>
            <p:nvPr/>
          </p:nvSpPr>
          <p:spPr>
            <a:xfrm rot="-660728">
              <a:off x="9090974" y="2669892"/>
              <a:ext cx="28148" cy="24998"/>
            </a:xfrm>
            <a:custGeom>
              <a:avLst/>
              <a:gdLst/>
              <a:ahLst/>
              <a:cxnLst/>
              <a:rect l="l" t="t" r="r" b="b"/>
              <a:pathLst>
                <a:path w="1126" h="1000" extrusionOk="0">
                  <a:moveTo>
                    <a:pt x="493" y="1"/>
                  </a:moveTo>
                  <a:cubicBezTo>
                    <a:pt x="141" y="1"/>
                    <a:pt x="0" y="212"/>
                    <a:pt x="71" y="564"/>
                  </a:cubicBezTo>
                  <a:cubicBezTo>
                    <a:pt x="71" y="808"/>
                    <a:pt x="283" y="999"/>
                    <a:pt x="523" y="999"/>
                  </a:cubicBezTo>
                  <a:cubicBezTo>
                    <a:pt x="559" y="999"/>
                    <a:pt x="596" y="995"/>
                    <a:pt x="633" y="986"/>
                  </a:cubicBezTo>
                  <a:cubicBezTo>
                    <a:pt x="985" y="986"/>
                    <a:pt x="1126" y="775"/>
                    <a:pt x="1055" y="564"/>
                  </a:cubicBezTo>
                  <a:cubicBezTo>
                    <a:pt x="1055" y="212"/>
                    <a:pt x="774" y="1"/>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7" name="Google Shape;16397;p28"/>
            <p:cNvSpPr/>
            <p:nvPr/>
          </p:nvSpPr>
          <p:spPr>
            <a:xfrm rot="-1521784">
              <a:off x="9066296" y="4862475"/>
              <a:ext cx="33421" cy="24172"/>
            </a:xfrm>
            <a:custGeom>
              <a:avLst/>
              <a:gdLst/>
              <a:ahLst/>
              <a:cxnLst/>
              <a:rect l="l" t="t" r="r" b="b"/>
              <a:pathLst>
                <a:path w="1337" h="967" extrusionOk="0">
                  <a:moveTo>
                    <a:pt x="367" y="0"/>
                  </a:moveTo>
                  <a:cubicBezTo>
                    <a:pt x="239" y="0"/>
                    <a:pt x="114" y="51"/>
                    <a:pt x="0" y="193"/>
                  </a:cubicBezTo>
                  <a:cubicBezTo>
                    <a:pt x="0" y="263"/>
                    <a:pt x="0" y="334"/>
                    <a:pt x="0" y="334"/>
                  </a:cubicBezTo>
                  <a:cubicBezTo>
                    <a:pt x="281" y="685"/>
                    <a:pt x="633" y="967"/>
                    <a:pt x="1055" y="967"/>
                  </a:cubicBezTo>
                  <a:cubicBezTo>
                    <a:pt x="1126" y="967"/>
                    <a:pt x="1196" y="896"/>
                    <a:pt x="1266" y="826"/>
                  </a:cubicBezTo>
                  <a:cubicBezTo>
                    <a:pt x="1337" y="474"/>
                    <a:pt x="1126" y="334"/>
                    <a:pt x="915" y="193"/>
                  </a:cubicBezTo>
                  <a:cubicBezTo>
                    <a:pt x="747" y="109"/>
                    <a:pt x="555"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8" name="Google Shape;16398;p28"/>
            <p:cNvSpPr/>
            <p:nvPr/>
          </p:nvSpPr>
          <p:spPr>
            <a:xfrm rot="-1521784">
              <a:off x="9092271" y="4999233"/>
              <a:ext cx="29921" cy="24322"/>
            </a:xfrm>
            <a:custGeom>
              <a:avLst/>
              <a:gdLst/>
              <a:ahLst/>
              <a:cxnLst/>
              <a:rect l="l" t="t" r="r" b="b"/>
              <a:pathLst>
                <a:path w="1197" h="973" extrusionOk="0">
                  <a:moveTo>
                    <a:pt x="680" y="0"/>
                  </a:moveTo>
                  <a:cubicBezTo>
                    <a:pt x="640" y="0"/>
                    <a:pt x="600" y="6"/>
                    <a:pt x="563" y="19"/>
                  </a:cubicBezTo>
                  <a:cubicBezTo>
                    <a:pt x="282" y="159"/>
                    <a:pt x="0" y="370"/>
                    <a:pt x="71" y="722"/>
                  </a:cubicBezTo>
                  <a:cubicBezTo>
                    <a:pt x="118" y="910"/>
                    <a:pt x="258" y="972"/>
                    <a:pt x="430" y="972"/>
                  </a:cubicBezTo>
                  <a:cubicBezTo>
                    <a:pt x="516" y="972"/>
                    <a:pt x="610" y="957"/>
                    <a:pt x="704" y="933"/>
                  </a:cubicBezTo>
                  <a:cubicBezTo>
                    <a:pt x="985" y="863"/>
                    <a:pt x="1196" y="722"/>
                    <a:pt x="1126" y="300"/>
                  </a:cubicBezTo>
                  <a:cubicBezTo>
                    <a:pt x="1068" y="126"/>
                    <a:pt x="867"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9" name="Google Shape;16399;p28"/>
            <p:cNvSpPr/>
            <p:nvPr/>
          </p:nvSpPr>
          <p:spPr>
            <a:xfrm rot="-660728">
              <a:off x="9048872" y="255075"/>
              <a:ext cx="21123" cy="27873"/>
            </a:xfrm>
            <a:custGeom>
              <a:avLst/>
              <a:gdLst/>
              <a:ahLst/>
              <a:cxnLst/>
              <a:rect l="l" t="t" r="r" b="b"/>
              <a:pathLst>
                <a:path w="845" h="1115" extrusionOk="0">
                  <a:moveTo>
                    <a:pt x="365" y="0"/>
                  </a:moveTo>
                  <a:cubicBezTo>
                    <a:pt x="338" y="0"/>
                    <a:pt x="310" y="4"/>
                    <a:pt x="282" y="14"/>
                  </a:cubicBezTo>
                  <a:cubicBezTo>
                    <a:pt x="1" y="84"/>
                    <a:pt x="1" y="506"/>
                    <a:pt x="1" y="788"/>
                  </a:cubicBezTo>
                  <a:cubicBezTo>
                    <a:pt x="1" y="951"/>
                    <a:pt x="43" y="1114"/>
                    <a:pt x="193" y="1114"/>
                  </a:cubicBezTo>
                  <a:cubicBezTo>
                    <a:pt x="236" y="1114"/>
                    <a:pt x="289" y="1101"/>
                    <a:pt x="352" y="1069"/>
                  </a:cubicBezTo>
                  <a:cubicBezTo>
                    <a:pt x="634" y="999"/>
                    <a:pt x="845" y="717"/>
                    <a:pt x="775" y="436"/>
                  </a:cubicBezTo>
                  <a:cubicBezTo>
                    <a:pt x="713" y="191"/>
                    <a:pt x="546"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0" name="Google Shape;16400;p28"/>
            <p:cNvSpPr/>
            <p:nvPr/>
          </p:nvSpPr>
          <p:spPr>
            <a:xfrm rot="-660728">
              <a:off x="8935343" y="3688354"/>
              <a:ext cx="26398" cy="24648"/>
            </a:xfrm>
            <a:custGeom>
              <a:avLst/>
              <a:gdLst/>
              <a:ahLst/>
              <a:cxnLst/>
              <a:rect l="l" t="t" r="r" b="b"/>
              <a:pathLst>
                <a:path w="1056" h="986" extrusionOk="0">
                  <a:moveTo>
                    <a:pt x="352" y="0"/>
                  </a:moveTo>
                  <a:cubicBezTo>
                    <a:pt x="141" y="0"/>
                    <a:pt x="0" y="141"/>
                    <a:pt x="0" y="352"/>
                  </a:cubicBezTo>
                  <a:cubicBezTo>
                    <a:pt x="71" y="704"/>
                    <a:pt x="352" y="985"/>
                    <a:pt x="704" y="985"/>
                  </a:cubicBezTo>
                  <a:cubicBezTo>
                    <a:pt x="915" y="915"/>
                    <a:pt x="1056" y="774"/>
                    <a:pt x="1056" y="563"/>
                  </a:cubicBezTo>
                  <a:cubicBezTo>
                    <a:pt x="985" y="211"/>
                    <a:pt x="704" y="0"/>
                    <a:pt x="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1" name="Google Shape;16401;p28"/>
            <p:cNvSpPr/>
            <p:nvPr/>
          </p:nvSpPr>
          <p:spPr>
            <a:xfrm rot="-1521784">
              <a:off x="9092664" y="4795884"/>
              <a:ext cx="28172" cy="23497"/>
            </a:xfrm>
            <a:custGeom>
              <a:avLst/>
              <a:gdLst/>
              <a:ahLst/>
              <a:cxnLst/>
              <a:rect l="l" t="t" r="r" b="b"/>
              <a:pathLst>
                <a:path w="1127" h="940" extrusionOk="0">
                  <a:moveTo>
                    <a:pt x="462" y="0"/>
                  </a:moveTo>
                  <a:cubicBezTo>
                    <a:pt x="426" y="0"/>
                    <a:pt x="389" y="4"/>
                    <a:pt x="352" y="11"/>
                  </a:cubicBezTo>
                  <a:cubicBezTo>
                    <a:pt x="141" y="81"/>
                    <a:pt x="1" y="292"/>
                    <a:pt x="71" y="504"/>
                  </a:cubicBezTo>
                  <a:cubicBezTo>
                    <a:pt x="132" y="748"/>
                    <a:pt x="352" y="939"/>
                    <a:pt x="593" y="939"/>
                  </a:cubicBezTo>
                  <a:cubicBezTo>
                    <a:pt x="630" y="939"/>
                    <a:pt x="667" y="935"/>
                    <a:pt x="704" y="926"/>
                  </a:cubicBezTo>
                  <a:cubicBezTo>
                    <a:pt x="915" y="926"/>
                    <a:pt x="1126" y="785"/>
                    <a:pt x="1056" y="574"/>
                  </a:cubicBezTo>
                  <a:cubicBezTo>
                    <a:pt x="1056" y="259"/>
                    <a:pt x="774" y="0"/>
                    <a:pt x="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2" name="Google Shape;16402;p28"/>
            <p:cNvSpPr/>
            <p:nvPr/>
          </p:nvSpPr>
          <p:spPr>
            <a:xfrm rot="-660728">
              <a:off x="8977805" y="2597520"/>
              <a:ext cx="28148" cy="20423"/>
            </a:xfrm>
            <a:custGeom>
              <a:avLst/>
              <a:gdLst/>
              <a:ahLst/>
              <a:cxnLst/>
              <a:rect l="l" t="t" r="r" b="b"/>
              <a:pathLst>
                <a:path w="1126" h="817" extrusionOk="0">
                  <a:moveTo>
                    <a:pt x="668" y="1"/>
                  </a:moveTo>
                  <a:cubicBezTo>
                    <a:pt x="586" y="1"/>
                    <a:pt x="499" y="17"/>
                    <a:pt x="422" y="43"/>
                  </a:cubicBezTo>
                  <a:cubicBezTo>
                    <a:pt x="211" y="113"/>
                    <a:pt x="0" y="254"/>
                    <a:pt x="70" y="535"/>
                  </a:cubicBezTo>
                  <a:cubicBezTo>
                    <a:pt x="164" y="723"/>
                    <a:pt x="321" y="817"/>
                    <a:pt x="498" y="817"/>
                  </a:cubicBezTo>
                  <a:cubicBezTo>
                    <a:pt x="586" y="817"/>
                    <a:pt x="680" y="793"/>
                    <a:pt x="774" y="747"/>
                  </a:cubicBezTo>
                  <a:cubicBezTo>
                    <a:pt x="985" y="676"/>
                    <a:pt x="1126" y="395"/>
                    <a:pt x="985" y="184"/>
                  </a:cubicBezTo>
                  <a:cubicBezTo>
                    <a:pt x="940" y="50"/>
                    <a:pt x="811" y="1"/>
                    <a:pt x="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3" name="Google Shape;16403;p28"/>
            <p:cNvSpPr/>
            <p:nvPr/>
          </p:nvSpPr>
          <p:spPr>
            <a:xfrm rot="-660728">
              <a:off x="9112447" y="1922193"/>
              <a:ext cx="21148" cy="19198"/>
            </a:xfrm>
            <a:custGeom>
              <a:avLst/>
              <a:gdLst/>
              <a:ahLst/>
              <a:cxnLst/>
              <a:rect l="l" t="t" r="r" b="b"/>
              <a:pathLst>
                <a:path w="846" h="768" extrusionOk="0">
                  <a:moveTo>
                    <a:pt x="493" y="0"/>
                  </a:moveTo>
                  <a:cubicBezTo>
                    <a:pt x="448" y="0"/>
                    <a:pt x="400" y="14"/>
                    <a:pt x="353" y="46"/>
                  </a:cubicBezTo>
                  <a:cubicBezTo>
                    <a:pt x="142" y="46"/>
                    <a:pt x="1" y="257"/>
                    <a:pt x="71" y="468"/>
                  </a:cubicBezTo>
                  <a:cubicBezTo>
                    <a:pt x="71" y="642"/>
                    <a:pt x="214" y="768"/>
                    <a:pt x="382" y="768"/>
                  </a:cubicBezTo>
                  <a:cubicBezTo>
                    <a:pt x="419" y="768"/>
                    <a:pt x="456" y="762"/>
                    <a:pt x="493" y="749"/>
                  </a:cubicBezTo>
                  <a:cubicBezTo>
                    <a:pt x="634" y="749"/>
                    <a:pt x="845" y="538"/>
                    <a:pt x="775" y="327"/>
                  </a:cubicBezTo>
                  <a:cubicBezTo>
                    <a:pt x="775" y="164"/>
                    <a:pt x="648"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4" name="Google Shape;16404;p28"/>
            <p:cNvSpPr/>
            <p:nvPr/>
          </p:nvSpPr>
          <p:spPr>
            <a:xfrm rot="-660728">
              <a:off x="9226153" y="948040"/>
              <a:ext cx="7074" cy="6624"/>
            </a:xfrm>
            <a:custGeom>
              <a:avLst/>
              <a:gdLst/>
              <a:ahLst/>
              <a:cxnLst/>
              <a:rect l="l" t="t" r="r" b="b"/>
              <a:pathLst>
                <a:path w="283" h="265" extrusionOk="0">
                  <a:moveTo>
                    <a:pt x="115" y="1"/>
                  </a:moveTo>
                  <a:cubicBezTo>
                    <a:pt x="89" y="1"/>
                    <a:pt x="71" y="18"/>
                    <a:pt x="71" y="53"/>
                  </a:cubicBezTo>
                  <a:cubicBezTo>
                    <a:pt x="71" y="53"/>
                    <a:pt x="1" y="124"/>
                    <a:pt x="1" y="194"/>
                  </a:cubicBezTo>
                  <a:cubicBezTo>
                    <a:pt x="1" y="194"/>
                    <a:pt x="142" y="264"/>
                    <a:pt x="142" y="264"/>
                  </a:cubicBezTo>
                  <a:cubicBezTo>
                    <a:pt x="212" y="194"/>
                    <a:pt x="282" y="124"/>
                    <a:pt x="212" y="53"/>
                  </a:cubicBezTo>
                  <a:cubicBezTo>
                    <a:pt x="177" y="18"/>
                    <a:pt x="142"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5" name="Google Shape;16405;p28"/>
            <p:cNvSpPr/>
            <p:nvPr/>
          </p:nvSpPr>
          <p:spPr>
            <a:xfrm rot="-660728">
              <a:off x="8958188" y="984514"/>
              <a:ext cx="114340" cy="92392"/>
            </a:xfrm>
            <a:custGeom>
              <a:avLst/>
              <a:gdLst/>
              <a:ahLst/>
              <a:cxnLst/>
              <a:rect l="l" t="t" r="r" b="b"/>
              <a:pathLst>
                <a:path w="4574" h="3696" extrusionOk="0">
                  <a:moveTo>
                    <a:pt x="1861" y="1"/>
                  </a:moveTo>
                  <a:cubicBezTo>
                    <a:pt x="1657" y="1"/>
                    <a:pt x="1452" y="93"/>
                    <a:pt x="1267" y="204"/>
                  </a:cubicBezTo>
                  <a:cubicBezTo>
                    <a:pt x="1056" y="345"/>
                    <a:pt x="845" y="485"/>
                    <a:pt x="634" y="626"/>
                  </a:cubicBezTo>
                  <a:cubicBezTo>
                    <a:pt x="71" y="1048"/>
                    <a:pt x="1" y="1540"/>
                    <a:pt x="704" y="1822"/>
                  </a:cubicBezTo>
                  <a:cubicBezTo>
                    <a:pt x="1267" y="2174"/>
                    <a:pt x="1900" y="2525"/>
                    <a:pt x="2463" y="3018"/>
                  </a:cubicBezTo>
                  <a:cubicBezTo>
                    <a:pt x="2603" y="3158"/>
                    <a:pt x="2744" y="3299"/>
                    <a:pt x="2955" y="3510"/>
                  </a:cubicBezTo>
                  <a:cubicBezTo>
                    <a:pt x="3143" y="3623"/>
                    <a:pt x="3372" y="3696"/>
                    <a:pt x="3598" y="3696"/>
                  </a:cubicBezTo>
                  <a:cubicBezTo>
                    <a:pt x="3794" y="3696"/>
                    <a:pt x="3988" y="3641"/>
                    <a:pt x="4151" y="3510"/>
                  </a:cubicBezTo>
                  <a:cubicBezTo>
                    <a:pt x="4573" y="3229"/>
                    <a:pt x="4503" y="2877"/>
                    <a:pt x="4221" y="2525"/>
                  </a:cubicBezTo>
                  <a:cubicBezTo>
                    <a:pt x="4151" y="2455"/>
                    <a:pt x="4221" y="2314"/>
                    <a:pt x="4221" y="2174"/>
                  </a:cubicBezTo>
                  <a:cubicBezTo>
                    <a:pt x="4221" y="1491"/>
                    <a:pt x="4002" y="1246"/>
                    <a:pt x="3420" y="1246"/>
                  </a:cubicBezTo>
                  <a:cubicBezTo>
                    <a:pt x="3342" y="1246"/>
                    <a:pt x="3257" y="1251"/>
                    <a:pt x="3166" y="1259"/>
                  </a:cubicBezTo>
                  <a:cubicBezTo>
                    <a:pt x="2864" y="1320"/>
                    <a:pt x="2613" y="1484"/>
                    <a:pt x="2280" y="1484"/>
                  </a:cubicBezTo>
                  <a:cubicBezTo>
                    <a:pt x="2226" y="1484"/>
                    <a:pt x="2170" y="1480"/>
                    <a:pt x="2111" y="1470"/>
                  </a:cubicBezTo>
                  <a:cubicBezTo>
                    <a:pt x="2041" y="1400"/>
                    <a:pt x="2111" y="1259"/>
                    <a:pt x="2181" y="1189"/>
                  </a:cubicBezTo>
                  <a:cubicBezTo>
                    <a:pt x="2463" y="907"/>
                    <a:pt x="2674" y="626"/>
                    <a:pt x="2392" y="274"/>
                  </a:cubicBezTo>
                  <a:cubicBezTo>
                    <a:pt x="2226" y="75"/>
                    <a:pt x="2044" y="1"/>
                    <a:pt x="18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6" name="Google Shape;16406;p28"/>
            <p:cNvSpPr/>
            <p:nvPr/>
          </p:nvSpPr>
          <p:spPr>
            <a:xfrm rot="-660728">
              <a:off x="8827864" y="63644"/>
              <a:ext cx="80918" cy="103266"/>
            </a:xfrm>
            <a:custGeom>
              <a:avLst/>
              <a:gdLst/>
              <a:ahLst/>
              <a:cxnLst/>
              <a:rect l="l" t="t" r="r" b="b"/>
              <a:pathLst>
                <a:path w="3237" h="4131" extrusionOk="0">
                  <a:moveTo>
                    <a:pt x="2224" y="1"/>
                  </a:moveTo>
                  <a:cubicBezTo>
                    <a:pt x="2073" y="1"/>
                    <a:pt x="1932" y="66"/>
                    <a:pt x="1829" y="169"/>
                  </a:cubicBezTo>
                  <a:cubicBezTo>
                    <a:pt x="1548" y="380"/>
                    <a:pt x="1689" y="802"/>
                    <a:pt x="1337" y="1013"/>
                  </a:cubicBezTo>
                  <a:cubicBezTo>
                    <a:pt x="1215" y="709"/>
                    <a:pt x="1093" y="352"/>
                    <a:pt x="744" y="352"/>
                  </a:cubicBezTo>
                  <a:cubicBezTo>
                    <a:pt x="690" y="352"/>
                    <a:pt x="630" y="361"/>
                    <a:pt x="563" y="380"/>
                  </a:cubicBezTo>
                  <a:cubicBezTo>
                    <a:pt x="282" y="450"/>
                    <a:pt x="0" y="732"/>
                    <a:pt x="0" y="1083"/>
                  </a:cubicBezTo>
                  <a:cubicBezTo>
                    <a:pt x="0" y="1505"/>
                    <a:pt x="141" y="1857"/>
                    <a:pt x="633" y="1928"/>
                  </a:cubicBezTo>
                  <a:cubicBezTo>
                    <a:pt x="1196" y="1998"/>
                    <a:pt x="1126" y="2350"/>
                    <a:pt x="1126" y="2772"/>
                  </a:cubicBezTo>
                  <a:cubicBezTo>
                    <a:pt x="1055" y="3475"/>
                    <a:pt x="1900" y="3686"/>
                    <a:pt x="2111" y="3968"/>
                  </a:cubicBezTo>
                  <a:cubicBezTo>
                    <a:pt x="2200" y="4086"/>
                    <a:pt x="2314" y="4130"/>
                    <a:pt x="2438" y="4130"/>
                  </a:cubicBezTo>
                  <a:cubicBezTo>
                    <a:pt x="2606" y="4130"/>
                    <a:pt x="2792" y="4049"/>
                    <a:pt x="2955" y="3968"/>
                  </a:cubicBezTo>
                  <a:lnTo>
                    <a:pt x="2884" y="3897"/>
                  </a:lnTo>
                  <a:cubicBezTo>
                    <a:pt x="3236" y="2701"/>
                    <a:pt x="2533" y="1576"/>
                    <a:pt x="2673" y="380"/>
                  </a:cubicBezTo>
                  <a:cubicBezTo>
                    <a:pt x="2673" y="239"/>
                    <a:pt x="2533" y="98"/>
                    <a:pt x="2392" y="28"/>
                  </a:cubicBezTo>
                  <a:cubicBezTo>
                    <a:pt x="2335" y="9"/>
                    <a:pt x="2279" y="1"/>
                    <a:pt x="2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7" name="Google Shape;16407;p28"/>
            <p:cNvSpPr/>
            <p:nvPr/>
          </p:nvSpPr>
          <p:spPr>
            <a:xfrm rot="-1521784">
              <a:off x="8886609" y="4064122"/>
              <a:ext cx="100263" cy="70941"/>
            </a:xfrm>
            <a:custGeom>
              <a:avLst/>
              <a:gdLst/>
              <a:ahLst/>
              <a:cxnLst/>
              <a:rect l="l" t="t" r="r" b="b"/>
              <a:pathLst>
                <a:path w="4011" h="2838" extrusionOk="0">
                  <a:moveTo>
                    <a:pt x="2051" y="0"/>
                  </a:moveTo>
                  <a:cubicBezTo>
                    <a:pt x="1980" y="0"/>
                    <a:pt x="1905" y="18"/>
                    <a:pt x="1829" y="56"/>
                  </a:cubicBezTo>
                  <a:cubicBezTo>
                    <a:pt x="1548" y="56"/>
                    <a:pt x="1337" y="337"/>
                    <a:pt x="1407" y="618"/>
                  </a:cubicBezTo>
                  <a:lnTo>
                    <a:pt x="1407" y="970"/>
                  </a:lnTo>
                  <a:cubicBezTo>
                    <a:pt x="1407" y="1252"/>
                    <a:pt x="1126" y="1252"/>
                    <a:pt x="915" y="1252"/>
                  </a:cubicBezTo>
                  <a:cubicBezTo>
                    <a:pt x="857" y="1222"/>
                    <a:pt x="786" y="1205"/>
                    <a:pt x="719" y="1205"/>
                  </a:cubicBezTo>
                  <a:cubicBezTo>
                    <a:pt x="623" y="1205"/>
                    <a:pt x="534" y="1239"/>
                    <a:pt x="493" y="1322"/>
                  </a:cubicBezTo>
                  <a:cubicBezTo>
                    <a:pt x="0" y="1955"/>
                    <a:pt x="71" y="2377"/>
                    <a:pt x="704" y="2658"/>
                  </a:cubicBezTo>
                  <a:cubicBezTo>
                    <a:pt x="920" y="2782"/>
                    <a:pt x="1163" y="2838"/>
                    <a:pt x="1403" y="2838"/>
                  </a:cubicBezTo>
                  <a:cubicBezTo>
                    <a:pt x="1711" y="2838"/>
                    <a:pt x="2014" y="2746"/>
                    <a:pt x="2251" y="2588"/>
                  </a:cubicBezTo>
                  <a:cubicBezTo>
                    <a:pt x="2674" y="2307"/>
                    <a:pt x="3025" y="2025"/>
                    <a:pt x="3588" y="2025"/>
                  </a:cubicBezTo>
                  <a:cubicBezTo>
                    <a:pt x="3799" y="2025"/>
                    <a:pt x="4010" y="1674"/>
                    <a:pt x="4010" y="1463"/>
                  </a:cubicBezTo>
                  <a:cubicBezTo>
                    <a:pt x="3940" y="1181"/>
                    <a:pt x="3729" y="1111"/>
                    <a:pt x="3588" y="1111"/>
                  </a:cubicBezTo>
                  <a:cubicBezTo>
                    <a:pt x="3025" y="1111"/>
                    <a:pt x="2603" y="970"/>
                    <a:pt x="2462" y="337"/>
                  </a:cubicBezTo>
                  <a:cubicBezTo>
                    <a:pt x="2411" y="131"/>
                    <a:pt x="2246" y="0"/>
                    <a:pt x="2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8" name="Google Shape;16408;p28"/>
            <p:cNvSpPr/>
            <p:nvPr/>
          </p:nvSpPr>
          <p:spPr>
            <a:xfrm rot="-660728">
              <a:off x="8594145" y="1167224"/>
              <a:ext cx="89717" cy="79868"/>
            </a:xfrm>
            <a:custGeom>
              <a:avLst/>
              <a:gdLst/>
              <a:ahLst/>
              <a:cxnLst/>
              <a:rect l="l" t="t" r="r" b="b"/>
              <a:pathLst>
                <a:path w="3589" h="3195" extrusionOk="0">
                  <a:moveTo>
                    <a:pt x="2537" y="0"/>
                  </a:moveTo>
                  <a:cubicBezTo>
                    <a:pt x="2440" y="0"/>
                    <a:pt x="2340" y="56"/>
                    <a:pt x="2251" y="174"/>
                  </a:cubicBezTo>
                  <a:cubicBezTo>
                    <a:pt x="2111" y="526"/>
                    <a:pt x="1829" y="596"/>
                    <a:pt x="1478" y="737"/>
                  </a:cubicBezTo>
                  <a:cubicBezTo>
                    <a:pt x="915" y="1088"/>
                    <a:pt x="493" y="1581"/>
                    <a:pt x="141" y="2144"/>
                  </a:cubicBezTo>
                  <a:cubicBezTo>
                    <a:pt x="0" y="2425"/>
                    <a:pt x="71" y="2706"/>
                    <a:pt x="282" y="2917"/>
                  </a:cubicBezTo>
                  <a:cubicBezTo>
                    <a:pt x="437" y="3104"/>
                    <a:pt x="662" y="3195"/>
                    <a:pt x="888" y="3195"/>
                  </a:cubicBezTo>
                  <a:cubicBezTo>
                    <a:pt x="1173" y="3195"/>
                    <a:pt x="1461" y="3051"/>
                    <a:pt x="1618" y="2777"/>
                  </a:cubicBezTo>
                  <a:cubicBezTo>
                    <a:pt x="1829" y="2425"/>
                    <a:pt x="2040" y="2073"/>
                    <a:pt x="2251" y="1651"/>
                  </a:cubicBezTo>
                  <a:cubicBezTo>
                    <a:pt x="2322" y="1792"/>
                    <a:pt x="2392" y="1933"/>
                    <a:pt x="2533" y="2003"/>
                  </a:cubicBezTo>
                  <a:cubicBezTo>
                    <a:pt x="2682" y="2152"/>
                    <a:pt x="2831" y="2301"/>
                    <a:pt x="3030" y="2301"/>
                  </a:cubicBezTo>
                  <a:cubicBezTo>
                    <a:pt x="3113" y="2301"/>
                    <a:pt x="3204" y="2276"/>
                    <a:pt x="3307" y="2214"/>
                  </a:cubicBezTo>
                  <a:cubicBezTo>
                    <a:pt x="3588" y="2003"/>
                    <a:pt x="3518" y="1722"/>
                    <a:pt x="3377" y="1370"/>
                  </a:cubicBezTo>
                  <a:cubicBezTo>
                    <a:pt x="3236" y="1018"/>
                    <a:pt x="3025" y="596"/>
                    <a:pt x="2885" y="315"/>
                  </a:cubicBezTo>
                  <a:cubicBezTo>
                    <a:pt x="2803" y="110"/>
                    <a:pt x="2673" y="0"/>
                    <a:pt x="2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9" name="Google Shape;16409;p28"/>
            <p:cNvSpPr/>
            <p:nvPr/>
          </p:nvSpPr>
          <p:spPr>
            <a:xfrm rot="-660728">
              <a:off x="8810875" y="719647"/>
              <a:ext cx="80893" cy="108865"/>
            </a:xfrm>
            <a:custGeom>
              <a:avLst/>
              <a:gdLst/>
              <a:ahLst/>
              <a:cxnLst/>
              <a:rect l="l" t="t" r="r" b="b"/>
              <a:pathLst>
                <a:path w="3236" h="4355" extrusionOk="0">
                  <a:moveTo>
                    <a:pt x="1053" y="1"/>
                  </a:moveTo>
                  <a:cubicBezTo>
                    <a:pt x="842" y="1"/>
                    <a:pt x="679" y="127"/>
                    <a:pt x="563" y="300"/>
                  </a:cubicBezTo>
                  <a:cubicBezTo>
                    <a:pt x="492" y="441"/>
                    <a:pt x="422" y="582"/>
                    <a:pt x="352" y="723"/>
                  </a:cubicBezTo>
                  <a:cubicBezTo>
                    <a:pt x="0" y="1426"/>
                    <a:pt x="281" y="2270"/>
                    <a:pt x="985" y="2692"/>
                  </a:cubicBezTo>
                  <a:cubicBezTo>
                    <a:pt x="1477" y="2903"/>
                    <a:pt x="1759" y="3325"/>
                    <a:pt x="1899" y="3888"/>
                  </a:cubicBezTo>
                  <a:cubicBezTo>
                    <a:pt x="1955" y="4165"/>
                    <a:pt x="2227" y="4354"/>
                    <a:pt x="2478" y="4354"/>
                  </a:cubicBezTo>
                  <a:cubicBezTo>
                    <a:pt x="2547" y="4354"/>
                    <a:pt x="2613" y="4340"/>
                    <a:pt x="2673" y="4310"/>
                  </a:cubicBezTo>
                  <a:cubicBezTo>
                    <a:pt x="3025" y="4240"/>
                    <a:pt x="3236" y="3888"/>
                    <a:pt x="3166" y="3536"/>
                  </a:cubicBezTo>
                  <a:cubicBezTo>
                    <a:pt x="3166" y="3185"/>
                    <a:pt x="2955" y="2833"/>
                    <a:pt x="2673" y="2692"/>
                  </a:cubicBezTo>
                  <a:cubicBezTo>
                    <a:pt x="1899" y="2200"/>
                    <a:pt x="1477" y="1426"/>
                    <a:pt x="1477" y="582"/>
                  </a:cubicBezTo>
                  <a:cubicBezTo>
                    <a:pt x="1548" y="371"/>
                    <a:pt x="1407" y="89"/>
                    <a:pt x="1196" y="19"/>
                  </a:cubicBezTo>
                  <a:cubicBezTo>
                    <a:pt x="1146" y="7"/>
                    <a:pt x="1098" y="1"/>
                    <a:pt x="10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0" name="Google Shape;16410;p28"/>
            <p:cNvSpPr/>
            <p:nvPr/>
          </p:nvSpPr>
          <p:spPr>
            <a:xfrm rot="-660728">
              <a:off x="8163054" y="196973"/>
              <a:ext cx="87942" cy="89992"/>
            </a:xfrm>
            <a:custGeom>
              <a:avLst/>
              <a:gdLst/>
              <a:ahLst/>
              <a:cxnLst/>
              <a:rect l="l" t="t" r="r" b="b"/>
              <a:pathLst>
                <a:path w="3518" h="3600" extrusionOk="0">
                  <a:moveTo>
                    <a:pt x="1634" y="1"/>
                  </a:moveTo>
                  <a:cubicBezTo>
                    <a:pt x="1475" y="1"/>
                    <a:pt x="1231" y="82"/>
                    <a:pt x="844" y="211"/>
                  </a:cubicBezTo>
                  <a:lnTo>
                    <a:pt x="633" y="211"/>
                  </a:lnTo>
                  <a:cubicBezTo>
                    <a:pt x="570" y="195"/>
                    <a:pt x="510" y="186"/>
                    <a:pt x="455" y="186"/>
                  </a:cubicBezTo>
                  <a:cubicBezTo>
                    <a:pt x="264" y="186"/>
                    <a:pt x="125" y="290"/>
                    <a:pt x="71" y="563"/>
                  </a:cubicBezTo>
                  <a:cubicBezTo>
                    <a:pt x="0" y="844"/>
                    <a:pt x="141" y="1055"/>
                    <a:pt x="422" y="1196"/>
                  </a:cubicBezTo>
                  <a:cubicBezTo>
                    <a:pt x="1055" y="1477"/>
                    <a:pt x="1407" y="2181"/>
                    <a:pt x="1337" y="2884"/>
                  </a:cubicBezTo>
                  <a:cubicBezTo>
                    <a:pt x="1281" y="3220"/>
                    <a:pt x="1670" y="3600"/>
                    <a:pt x="2008" y="3600"/>
                  </a:cubicBezTo>
                  <a:cubicBezTo>
                    <a:pt x="2096" y="3600"/>
                    <a:pt x="2179" y="3575"/>
                    <a:pt x="2251" y="3517"/>
                  </a:cubicBezTo>
                  <a:cubicBezTo>
                    <a:pt x="2673" y="3236"/>
                    <a:pt x="3236" y="2954"/>
                    <a:pt x="3447" y="2321"/>
                  </a:cubicBezTo>
                  <a:cubicBezTo>
                    <a:pt x="3518" y="2040"/>
                    <a:pt x="3377" y="1688"/>
                    <a:pt x="3095" y="1618"/>
                  </a:cubicBezTo>
                  <a:cubicBezTo>
                    <a:pt x="3029" y="1601"/>
                    <a:pt x="2963" y="1592"/>
                    <a:pt x="2898" y="1592"/>
                  </a:cubicBezTo>
                  <a:cubicBezTo>
                    <a:pt x="2689" y="1592"/>
                    <a:pt x="2499" y="1684"/>
                    <a:pt x="2392" y="1899"/>
                  </a:cubicBezTo>
                  <a:cubicBezTo>
                    <a:pt x="2322" y="2040"/>
                    <a:pt x="2251" y="2251"/>
                    <a:pt x="2251" y="2462"/>
                  </a:cubicBezTo>
                  <a:cubicBezTo>
                    <a:pt x="2251" y="2532"/>
                    <a:pt x="2251" y="2603"/>
                    <a:pt x="2040" y="2603"/>
                  </a:cubicBezTo>
                  <a:cubicBezTo>
                    <a:pt x="1900" y="2603"/>
                    <a:pt x="1759" y="2462"/>
                    <a:pt x="1829" y="2321"/>
                  </a:cubicBezTo>
                  <a:cubicBezTo>
                    <a:pt x="2040" y="1970"/>
                    <a:pt x="2111" y="1547"/>
                    <a:pt x="1970" y="1196"/>
                  </a:cubicBezTo>
                  <a:lnTo>
                    <a:pt x="1970" y="914"/>
                  </a:lnTo>
                  <a:cubicBezTo>
                    <a:pt x="1925" y="245"/>
                    <a:pt x="1909" y="1"/>
                    <a:pt x="1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1" name="Google Shape;16411;p28"/>
            <p:cNvSpPr/>
            <p:nvPr/>
          </p:nvSpPr>
          <p:spPr>
            <a:xfrm rot="-660728">
              <a:off x="8831793" y="610883"/>
              <a:ext cx="87942" cy="77693"/>
            </a:xfrm>
            <a:custGeom>
              <a:avLst/>
              <a:gdLst/>
              <a:ahLst/>
              <a:cxnLst/>
              <a:rect l="l" t="t" r="r" b="b"/>
              <a:pathLst>
                <a:path w="3518" h="3108" extrusionOk="0">
                  <a:moveTo>
                    <a:pt x="2090" y="0"/>
                  </a:moveTo>
                  <a:cubicBezTo>
                    <a:pt x="1993" y="0"/>
                    <a:pt x="1882" y="23"/>
                    <a:pt x="1759" y="64"/>
                  </a:cubicBezTo>
                  <a:cubicBezTo>
                    <a:pt x="1337" y="275"/>
                    <a:pt x="915" y="557"/>
                    <a:pt x="563" y="768"/>
                  </a:cubicBezTo>
                  <a:cubicBezTo>
                    <a:pt x="141" y="908"/>
                    <a:pt x="0" y="1331"/>
                    <a:pt x="141" y="1682"/>
                  </a:cubicBezTo>
                  <a:cubicBezTo>
                    <a:pt x="263" y="1927"/>
                    <a:pt x="545" y="2118"/>
                    <a:pt x="893" y="2118"/>
                  </a:cubicBezTo>
                  <a:cubicBezTo>
                    <a:pt x="946" y="2118"/>
                    <a:pt x="1000" y="2114"/>
                    <a:pt x="1056" y="2104"/>
                  </a:cubicBezTo>
                  <a:cubicBezTo>
                    <a:pt x="1341" y="2064"/>
                    <a:pt x="1544" y="2035"/>
                    <a:pt x="1702" y="2035"/>
                  </a:cubicBezTo>
                  <a:cubicBezTo>
                    <a:pt x="2088" y="2035"/>
                    <a:pt x="2204" y="2208"/>
                    <a:pt x="2603" y="2808"/>
                  </a:cubicBezTo>
                  <a:cubicBezTo>
                    <a:pt x="2719" y="2981"/>
                    <a:pt x="2787" y="3108"/>
                    <a:pt x="2964" y="3108"/>
                  </a:cubicBezTo>
                  <a:cubicBezTo>
                    <a:pt x="3003" y="3108"/>
                    <a:pt x="3046" y="3102"/>
                    <a:pt x="3096" y="3089"/>
                  </a:cubicBezTo>
                  <a:cubicBezTo>
                    <a:pt x="3377" y="3089"/>
                    <a:pt x="3518" y="2808"/>
                    <a:pt x="3518" y="2667"/>
                  </a:cubicBezTo>
                  <a:lnTo>
                    <a:pt x="3518" y="2315"/>
                  </a:lnTo>
                  <a:cubicBezTo>
                    <a:pt x="3447" y="1964"/>
                    <a:pt x="3377" y="1682"/>
                    <a:pt x="3025" y="1682"/>
                  </a:cubicBezTo>
                  <a:cubicBezTo>
                    <a:pt x="2674" y="1612"/>
                    <a:pt x="2674" y="1331"/>
                    <a:pt x="2603" y="1120"/>
                  </a:cubicBezTo>
                  <a:cubicBezTo>
                    <a:pt x="2533" y="908"/>
                    <a:pt x="2533" y="697"/>
                    <a:pt x="2533" y="486"/>
                  </a:cubicBezTo>
                  <a:cubicBezTo>
                    <a:pt x="2483" y="137"/>
                    <a:pt x="2327" y="0"/>
                    <a:pt x="20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2" name="Google Shape;16412;p28"/>
            <p:cNvSpPr/>
            <p:nvPr/>
          </p:nvSpPr>
          <p:spPr>
            <a:xfrm rot="-660728">
              <a:off x="8796454" y="1682258"/>
              <a:ext cx="59795" cy="106691"/>
            </a:xfrm>
            <a:custGeom>
              <a:avLst/>
              <a:gdLst/>
              <a:ahLst/>
              <a:cxnLst/>
              <a:rect l="l" t="t" r="r" b="b"/>
              <a:pathLst>
                <a:path w="2392" h="4268" extrusionOk="0">
                  <a:moveTo>
                    <a:pt x="785" y="1"/>
                  </a:moveTo>
                  <a:cubicBezTo>
                    <a:pt x="676" y="1"/>
                    <a:pt x="536" y="14"/>
                    <a:pt x="352" y="33"/>
                  </a:cubicBezTo>
                  <a:lnTo>
                    <a:pt x="282" y="33"/>
                  </a:lnTo>
                  <a:cubicBezTo>
                    <a:pt x="0" y="455"/>
                    <a:pt x="0" y="1017"/>
                    <a:pt x="282" y="1440"/>
                  </a:cubicBezTo>
                  <a:cubicBezTo>
                    <a:pt x="493" y="1862"/>
                    <a:pt x="633" y="2284"/>
                    <a:pt x="633" y="2776"/>
                  </a:cubicBezTo>
                  <a:cubicBezTo>
                    <a:pt x="563" y="3480"/>
                    <a:pt x="1126" y="3831"/>
                    <a:pt x="1618" y="4183"/>
                  </a:cubicBezTo>
                  <a:cubicBezTo>
                    <a:pt x="1696" y="4241"/>
                    <a:pt x="1778" y="4267"/>
                    <a:pt x="1858" y="4267"/>
                  </a:cubicBezTo>
                  <a:cubicBezTo>
                    <a:pt x="2067" y="4267"/>
                    <a:pt x="2251" y="4086"/>
                    <a:pt x="2251" y="3831"/>
                  </a:cubicBezTo>
                  <a:cubicBezTo>
                    <a:pt x="2251" y="3198"/>
                    <a:pt x="2392" y="2495"/>
                    <a:pt x="1689" y="2073"/>
                  </a:cubicBezTo>
                  <a:cubicBezTo>
                    <a:pt x="1407" y="1932"/>
                    <a:pt x="1337" y="1651"/>
                    <a:pt x="1337" y="1440"/>
                  </a:cubicBezTo>
                  <a:cubicBezTo>
                    <a:pt x="1337" y="1088"/>
                    <a:pt x="1266" y="806"/>
                    <a:pt x="1196" y="525"/>
                  </a:cubicBezTo>
                  <a:cubicBezTo>
                    <a:pt x="1144" y="109"/>
                    <a:pt x="1092" y="1"/>
                    <a:pt x="7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3" name="Google Shape;16413;p28"/>
            <p:cNvSpPr/>
            <p:nvPr/>
          </p:nvSpPr>
          <p:spPr>
            <a:xfrm rot="-660728">
              <a:off x="9027491" y="824226"/>
              <a:ext cx="93242" cy="63769"/>
            </a:xfrm>
            <a:custGeom>
              <a:avLst/>
              <a:gdLst/>
              <a:ahLst/>
              <a:cxnLst/>
              <a:rect l="l" t="t" r="r" b="b"/>
              <a:pathLst>
                <a:path w="3730" h="2551" extrusionOk="0">
                  <a:moveTo>
                    <a:pt x="3014" y="1"/>
                  </a:moveTo>
                  <a:cubicBezTo>
                    <a:pt x="2929" y="1"/>
                    <a:pt x="2838" y="4"/>
                    <a:pt x="2744" y="4"/>
                  </a:cubicBezTo>
                  <a:cubicBezTo>
                    <a:pt x="2533" y="356"/>
                    <a:pt x="2463" y="848"/>
                    <a:pt x="2393" y="1270"/>
                  </a:cubicBezTo>
                  <a:cubicBezTo>
                    <a:pt x="2041" y="1270"/>
                    <a:pt x="1971" y="989"/>
                    <a:pt x="1830" y="848"/>
                  </a:cubicBezTo>
                  <a:cubicBezTo>
                    <a:pt x="1743" y="761"/>
                    <a:pt x="1629" y="701"/>
                    <a:pt x="1505" y="701"/>
                  </a:cubicBezTo>
                  <a:cubicBezTo>
                    <a:pt x="1428" y="701"/>
                    <a:pt x="1348" y="724"/>
                    <a:pt x="1267" y="778"/>
                  </a:cubicBezTo>
                  <a:cubicBezTo>
                    <a:pt x="1126" y="919"/>
                    <a:pt x="915" y="1200"/>
                    <a:pt x="845" y="1270"/>
                  </a:cubicBezTo>
                  <a:cubicBezTo>
                    <a:pt x="775" y="1411"/>
                    <a:pt x="634" y="1411"/>
                    <a:pt x="564" y="1411"/>
                  </a:cubicBezTo>
                  <a:cubicBezTo>
                    <a:pt x="212" y="1411"/>
                    <a:pt x="1" y="1763"/>
                    <a:pt x="142" y="2044"/>
                  </a:cubicBezTo>
                  <a:cubicBezTo>
                    <a:pt x="203" y="2351"/>
                    <a:pt x="477" y="2550"/>
                    <a:pt x="687" y="2550"/>
                  </a:cubicBezTo>
                  <a:cubicBezTo>
                    <a:pt x="718" y="2550"/>
                    <a:pt x="747" y="2546"/>
                    <a:pt x="775" y="2537"/>
                  </a:cubicBezTo>
                  <a:cubicBezTo>
                    <a:pt x="956" y="2456"/>
                    <a:pt x="1142" y="2439"/>
                    <a:pt x="1326" y="2439"/>
                  </a:cubicBezTo>
                  <a:cubicBezTo>
                    <a:pt x="1465" y="2439"/>
                    <a:pt x="1601" y="2449"/>
                    <a:pt x="1733" y="2449"/>
                  </a:cubicBezTo>
                  <a:cubicBezTo>
                    <a:pt x="2041" y="2449"/>
                    <a:pt x="2322" y="2396"/>
                    <a:pt x="2533" y="2044"/>
                  </a:cubicBezTo>
                  <a:cubicBezTo>
                    <a:pt x="2580" y="1997"/>
                    <a:pt x="2627" y="1982"/>
                    <a:pt x="2674" y="1982"/>
                  </a:cubicBezTo>
                  <a:cubicBezTo>
                    <a:pt x="2768" y="1982"/>
                    <a:pt x="2862" y="2044"/>
                    <a:pt x="2955" y="2044"/>
                  </a:cubicBezTo>
                  <a:cubicBezTo>
                    <a:pt x="2997" y="2065"/>
                    <a:pt x="3038" y="2073"/>
                    <a:pt x="3079" y="2073"/>
                  </a:cubicBezTo>
                  <a:cubicBezTo>
                    <a:pt x="3179" y="2073"/>
                    <a:pt x="3278" y="2024"/>
                    <a:pt x="3378" y="1974"/>
                  </a:cubicBezTo>
                  <a:cubicBezTo>
                    <a:pt x="3659" y="1481"/>
                    <a:pt x="3729" y="919"/>
                    <a:pt x="3659" y="426"/>
                  </a:cubicBezTo>
                  <a:cubicBezTo>
                    <a:pt x="3549" y="43"/>
                    <a:pt x="3312" y="1"/>
                    <a:pt x="30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4" name="Google Shape;16414;p28"/>
            <p:cNvSpPr/>
            <p:nvPr/>
          </p:nvSpPr>
          <p:spPr>
            <a:xfrm rot="-660728">
              <a:off x="8324735" y="298206"/>
              <a:ext cx="86192" cy="61820"/>
            </a:xfrm>
            <a:custGeom>
              <a:avLst/>
              <a:gdLst/>
              <a:ahLst/>
              <a:cxnLst/>
              <a:rect l="l" t="t" r="r" b="b"/>
              <a:pathLst>
                <a:path w="3448" h="2473" extrusionOk="0">
                  <a:moveTo>
                    <a:pt x="1634" y="1"/>
                  </a:moveTo>
                  <a:cubicBezTo>
                    <a:pt x="1586" y="1"/>
                    <a:pt x="1535" y="10"/>
                    <a:pt x="1478" y="29"/>
                  </a:cubicBezTo>
                  <a:cubicBezTo>
                    <a:pt x="1126" y="29"/>
                    <a:pt x="1" y="1224"/>
                    <a:pt x="71" y="1647"/>
                  </a:cubicBezTo>
                  <a:cubicBezTo>
                    <a:pt x="71" y="1962"/>
                    <a:pt x="353" y="2220"/>
                    <a:pt x="665" y="2220"/>
                  </a:cubicBezTo>
                  <a:cubicBezTo>
                    <a:pt x="701" y="2220"/>
                    <a:pt x="738" y="2217"/>
                    <a:pt x="775" y="2209"/>
                  </a:cubicBezTo>
                  <a:cubicBezTo>
                    <a:pt x="915" y="2209"/>
                    <a:pt x="1056" y="2209"/>
                    <a:pt x="1197" y="2069"/>
                  </a:cubicBezTo>
                  <a:cubicBezTo>
                    <a:pt x="1314" y="1951"/>
                    <a:pt x="1469" y="1895"/>
                    <a:pt x="1619" y="1895"/>
                  </a:cubicBezTo>
                  <a:cubicBezTo>
                    <a:pt x="1828" y="1895"/>
                    <a:pt x="2029" y="2004"/>
                    <a:pt x="2111" y="2209"/>
                  </a:cubicBezTo>
                  <a:cubicBezTo>
                    <a:pt x="2197" y="2380"/>
                    <a:pt x="2385" y="2473"/>
                    <a:pt x="2567" y="2473"/>
                  </a:cubicBezTo>
                  <a:cubicBezTo>
                    <a:pt x="2686" y="2473"/>
                    <a:pt x="2802" y="2433"/>
                    <a:pt x="2885" y="2350"/>
                  </a:cubicBezTo>
                  <a:cubicBezTo>
                    <a:pt x="3026" y="2209"/>
                    <a:pt x="3237" y="2139"/>
                    <a:pt x="3448" y="2139"/>
                  </a:cubicBezTo>
                  <a:lnTo>
                    <a:pt x="3448" y="2069"/>
                  </a:lnTo>
                  <a:cubicBezTo>
                    <a:pt x="3237" y="1224"/>
                    <a:pt x="2463" y="802"/>
                    <a:pt x="1971" y="169"/>
                  </a:cubicBezTo>
                  <a:cubicBezTo>
                    <a:pt x="1868" y="66"/>
                    <a:pt x="1765" y="1"/>
                    <a:pt x="1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5" name="Google Shape;16415;p28"/>
            <p:cNvSpPr/>
            <p:nvPr/>
          </p:nvSpPr>
          <p:spPr>
            <a:xfrm rot="-660728">
              <a:off x="8951178" y="2132340"/>
              <a:ext cx="96741" cy="55870"/>
            </a:xfrm>
            <a:custGeom>
              <a:avLst/>
              <a:gdLst/>
              <a:ahLst/>
              <a:cxnLst/>
              <a:rect l="l" t="t" r="r" b="b"/>
              <a:pathLst>
                <a:path w="3870" h="2235" extrusionOk="0">
                  <a:moveTo>
                    <a:pt x="2293" y="1"/>
                  </a:moveTo>
                  <a:cubicBezTo>
                    <a:pt x="2146" y="1"/>
                    <a:pt x="2011" y="157"/>
                    <a:pt x="1970" y="361"/>
                  </a:cubicBezTo>
                  <a:cubicBezTo>
                    <a:pt x="1833" y="635"/>
                    <a:pt x="1726" y="820"/>
                    <a:pt x="1513" y="820"/>
                  </a:cubicBezTo>
                  <a:cubicBezTo>
                    <a:pt x="1399" y="820"/>
                    <a:pt x="1253" y="766"/>
                    <a:pt x="1055" y="642"/>
                  </a:cubicBezTo>
                  <a:cubicBezTo>
                    <a:pt x="965" y="575"/>
                    <a:pt x="861" y="543"/>
                    <a:pt x="755" y="543"/>
                  </a:cubicBezTo>
                  <a:cubicBezTo>
                    <a:pt x="532" y="543"/>
                    <a:pt x="307" y="685"/>
                    <a:pt x="211" y="924"/>
                  </a:cubicBezTo>
                  <a:cubicBezTo>
                    <a:pt x="0" y="1205"/>
                    <a:pt x="71" y="1557"/>
                    <a:pt x="282" y="1838"/>
                  </a:cubicBezTo>
                  <a:cubicBezTo>
                    <a:pt x="501" y="2058"/>
                    <a:pt x="850" y="2235"/>
                    <a:pt x="1193" y="2235"/>
                  </a:cubicBezTo>
                  <a:cubicBezTo>
                    <a:pt x="1289" y="2235"/>
                    <a:pt x="1385" y="2221"/>
                    <a:pt x="1478" y="2190"/>
                  </a:cubicBezTo>
                  <a:cubicBezTo>
                    <a:pt x="1829" y="2190"/>
                    <a:pt x="2181" y="2049"/>
                    <a:pt x="2533" y="1909"/>
                  </a:cubicBezTo>
                  <a:cubicBezTo>
                    <a:pt x="2706" y="1735"/>
                    <a:pt x="2880" y="1609"/>
                    <a:pt x="3093" y="1609"/>
                  </a:cubicBezTo>
                  <a:cubicBezTo>
                    <a:pt x="3139" y="1609"/>
                    <a:pt x="3186" y="1615"/>
                    <a:pt x="3236" y="1627"/>
                  </a:cubicBezTo>
                  <a:cubicBezTo>
                    <a:pt x="3293" y="1665"/>
                    <a:pt x="3354" y="1682"/>
                    <a:pt x="3416" y="1682"/>
                  </a:cubicBezTo>
                  <a:cubicBezTo>
                    <a:pt x="3583" y="1682"/>
                    <a:pt x="3748" y="1552"/>
                    <a:pt x="3799" y="1346"/>
                  </a:cubicBezTo>
                  <a:cubicBezTo>
                    <a:pt x="3869" y="1064"/>
                    <a:pt x="3658" y="783"/>
                    <a:pt x="3377" y="783"/>
                  </a:cubicBezTo>
                  <a:cubicBezTo>
                    <a:pt x="3096" y="642"/>
                    <a:pt x="2814" y="713"/>
                    <a:pt x="2603" y="291"/>
                  </a:cubicBezTo>
                  <a:cubicBezTo>
                    <a:pt x="2514" y="83"/>
                    <a:pt x="2401" y="1"/>
                    <a:pt x="2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6" name="Google Shape;16416;p28"/>
            <p:cNvSpPr/>
            <p:nvPr/>
          </p:nvSpPr>
          <p:spPr>
            <a:xfrm rot="-660728">
              <a:off x="9071406" y="2589127"/>
              <a:ext cx="60970" cy="86367"/>
            </a:xfrm>
            <a:custGeom>
              <a:avLst/>
              <a:gdLst/>
              <a:ahLst/>
              <a:cxnLst/>
              <a:rect l="l" t="t" r="r" b="b"/>
              <a:pathLst>
                <a:path w="2439" h="3455" extrusionOk="0">
                  <a:moveTo>
                    <a:pt x="820" y="0"/>
                  </a:moveTo>
                  <a:cubicBezTo>
                    <a:pt x="662" y="0"/>
                    <a:pt x="504" y="88"/>
                    <a:pt x="398" y="264"/>
                  </a:cubicBezTo>
                  <a:cubicBezTo>
                    <a:pt x="187" y="546"/>
                    <a:pt x="117" y="968"/>
                    <a:pt x="258" y="1319"/>
                  </a:cubicBezTo>
                  <a:cubicBezTo>
                    <a:pt x="328" y="1460"/>
                    <a:pt x="398" y="1671"/>
                    <a:pt x="539" y="1882"/>
                  </a:cubicBezTo>
                  <a:cubicBezTo>
                    <a:pt x="609" y="2164"/>
                    <a:pt x="187" y="2234"/>
                    <a:pt x="187" y="2515"/>
                  </a:cubicBezTo>
                  <a:cubicBezTo>
                    <a:pt x="1" y="3012"/>
                    <a:pt x="418" y="3454"/>
                    <a:pt x="857" y="3454"/>
                  </a:cubicBezTo>
                  <a:cubicBezTo>
                    <a:pt x="915" y="3454"/>
                    <a:pt x="974" y="3446"/>
                    <a:pt x="1031" y="3430"/>
                  </a:cubicBezTo>
                  <a:cubicBezTo>
                    <a:pt x="1313" y="3360"/>
                    <a:pt x="1383" y="3078"/>
                    <a:pt x="1313" y="2867"/>
                  </a:cubicBezTo>
                  <a:cubicBezTo>
                    <a:pt x="1203" y="2484"/>
                    <a:pt x="1349" y="2442"/>
                    <a:pt x="1552" y="2442"/>
                  </a:cubicBezTo>
                  <a:cubicBezTo>
                    <a:pt x="1610" y="2442"/>
                    <a:pt x="1672" y="2445"/>
                    <a:pt x="1735" y="2445"/>
                  </a:cubicBezTo>
                  <a:cubicBezTo>
                    <a:pt x="2227" y="2375"/>
                    <a:pt x="2438" y="2164"/>
                    <a:pt x="2227" y="1882"/>
                  </a:cubicBezTo>
                  <a:cubicBezTo>
                    <a:pt x="1805" y="1319"/>
                    <a:pt x="1594" y="757"/>
                    <a:pt x="1242" y="264"/>
                  </a:cubicBezTo>
                  <a:cubicBezTo>
                    <a:pt x="1137" y="88"/>
                    <a:pt x="979" y="0"/>
                    <a:pt x="8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7" name="Google Shape;16417;p28"/>
            <p:cNvSpPr/>
            <p:nvPr/>
          </p:nvSpPr>
          <p:spPr>
            <a:xfrm rot="-660728">
              <a:off x="8993506" y="1709995"/>
              <a:ext cx="65094" cy="62494"/>
            </a:xfrm>
            <a:custGeom>
              <a:avLst/>
              <a:gdLst/>
              <a:ahLst/>
              <a:cxnLst/>
              <a:rect l="l" t="t" r="r" b="b"/>
              <a:pathLst>
                <a:path w="2604" h="2500" extrusionOk="0">
                  <a:moveTo>
                    <a:pt x="614" y="0"/>
                  </a:moveTo>
                  <a:cubicBezTo>
                    <a:pt x="305" y="0"/>
                    <a:pt x="65" y="321"/>
                    <a:pt x="1" y="643"/>
                  </a:cubicBezTo>
                  <a:cubicBezTo>
                    <a:pt x="1" y="994"/>
                    <a:pt x="282" y="1205"/>
                    <a:pt x="704" y="1205"/>
                  </a:cubicBezTo>
                  <a:cubicBezTo>
                    <a:pt x="874" y="1149"/>
                    <a:pt x="998" y="955"/>
                    <a:pt x="1187" y="955"/>
                  </a:cubicBezTo>
                  <a:cubicBezTo>
                    <a:pt x="1233" y="955"/>
                    <a:pt x="1282" y="967"/>
                    <a:pt x="1337" y="994"/>
                  </a:cubicBezTo>
                  <a:cubicBezTo>
                    <a:pt x="1548" y="1276"/>
                    <a:pt x="1126" y="1487"/>
                    <a:pt x="1126" y="1698"/>
                  </a:cubicBezTo>
                  <a:cubicBezTo>
                    <a:pt x="1056" y="1979"/>
                    <a:pt x="1197" y="2261"/>
                    <a:pt x="1408" y="2401"/>
                  </a:cubicBezTo>
                  <a:cubicBezTo>
                    <a:pt x="1534" y="2464"/>
                    <a:pt x="1675" y="2499"/>
                    <a:pt x="1811" y="2499"/>
                  </a:cubicBezTo>
                  <a:cubicBezTo>
                    <a:pt x="1977" y="2499"/>
                    <a:pt x="2136" y="2447"/>
                    <a:pt x="2252" y="2331"/>
                  </a:cubicBezTo>
                  <a:cubicBezTo>
                    <a:pt x="2604" y="1698"/>
                    <a:pt x="2604" y="924"/>
                    <a:pt x="2252" y="291"/>
                  </a:cubicBezTo>
                  <a:cubicBezTo>
                    <a:pt x="2182" y="220"/>
                    <a:pt x="2041" y="150"/>
                    <a:pt x="1971" y="150"/>
                  </a:cubicBezTo>
                  <a:cubicBezTo>
                    <a:pt x="1816" y="176"/>
                    <a:pt x="1662" y="192"/>
                    <a:pt x="1507" y="192"/>
                  </a:cubicBezTo>
                  <a:cubicBezTo>
                    <a:pt x="1239" y="192"/>
                    <a:pt x="972" y="143"/>
                    <a:pt x="704" y="9"/>
                  </a:cubicBezTo>
                  <a:cubicBezTo>
                    <a:pt x="674" y="3"/>
                    <a:pt x="644"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8" name="Google Shape;16418;p28"/>
            <p:cNvSpPr/>
            <p:nvPr/>
          </p:nvSpPr>
          <p:spPr>
            <a:xfrm rot="-660728">
              <a:off x="8795876" y="1990711"/>
              <a:ext cx="75493" cy="64444"/>
            </a:xfrm>
            <a:custGeom>
              <a:avLst/>
              <a:gdLst/>
              <a:ahLst/>
              <a:cxnLst/>
              <a:rect l="l" t="t" r="r" b="b"/>
              <a:pathLst>
                <a:path w="3020" h="2578" extrusionOk="0">
                  <a:moveTo>
                    <a:pt x="2111" y="0"/>
                  </a:moveTo>
                  <a:cubicBezTo>
                    <a:pt x="1970" y="71"/>
                    <a:pt x="1970" y="71"/>
                    <a:pt x="1900" y="141"/>
                  </a:cubicBezTo>
                  <a:cubicBezTo>
                    <a:pt x="1689" y="563"/>
                    <a:pt x="1337" y="915"/>
                    <a:pt x="915" y="1056"/>
                  </a:cubicBezTo>
                  <a:cubicBezTo>
                    <a:pt x="633" y="1196"/>
                    <a:pt x="563" y="1618"/>
                    <a:pt x="211" y="1829"/>
                  </a:cubicBezTo>
                  <a:cubicBezTo>
                    <a:pt x="0" y="1900"/>
                    <a:pt x="71" y="2181"/>
                    <a:pt x="211" y="2322"/>
                  </a:cubicBezTo>
                  <a:cubicBezTo>
                    <a:pt x="346" y="2490"/>
                    <a:pt x="544" y="2577"/>
                    <a:pt x="738" y="2577"/>
                  </a:cubicBezTo>
                  <a:cubicBezTo>
                    <a:pt x="950" y="2577"/>
                    <a:pt x="1156" y="2472"/>
                    <a:pt x="1266" y="2252"/>
                  </a:cubicBezTo>
                  <a:cubicBezTo>
                    <a:pt x="1393" y="1809"/>
                    <a:pt x="1803" y="1537"/>
                    <a:pt x="2242" y="1537"/>
                  </a:cubicBezTo>
                  <a:cubicBezTo>
                    <a:pt x="2291" y="1537"/>
                    <a:pt x="2342" y="1541"/>
                    <a:pt x="2392" y="1548"/>
                  </a:cubicBezTo>
                  <a:cubicBezTo>
                    <a:pt x="2428" y="1554"/>
                    <a:pt x="2463" y="1557"/>
                    <a:pt x="2497" y="1557"/>
                  </a:cubicBezTo>
                  <a:cubicBezTo>
                    <a:pt x="2848" y="1557"/>
                    <a:pt x="3019" y="1230"/>
                    <a:pt x="2955" y="845"/>
                  </a:cubicBezTo>
                  <a:cubicBezTo>
                    <a:pt x="2955" y="352"/>
                    <a:pt x="2533" y="0"/>
                    <a:pt x="2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9" name="Google Shape;16419;p28"/>
            <p:cNvSpPr/>
            <p:nvPr/>
          </p:nvSpPr>
          <p:spPr>
            <a:xfrm rot="-660728">
              <a:off x="9006668" y="746168"/>
              <a:ext cx="58045" cy="45846"/>
            </a:xfrm>
            <a:custGeom>
              <a:avLst/>
              <a:gdLst/>
              <a:ahLst/>
              <a:cxnLst/>
              <a:rect l="l" t="t" r="r" b="b"/>
              <a:pathLst>
                <a:path w="2322" h="1834" extrusionOk="0">
                  <a:moveTo>
                    <a:pt x="638" y="0"/>
                  </a:moveTo>
                  <a:cubicBezTo>
                    <a:pt x="281" y="0"/>
                    <a:pt x="161" y="362"/>
                    <a:pt x="0" y="683"/>
                  </a:cubicBezTo>
                  <a:cubicBezTo>
                    <a:pt x="71" y="1035"/>
                    <a:pt x="141" y="1457"/>
                    <a:pt x="282" y="1809"/>
                  </a:cubicBezTo>
                  <a:cubicBezTo>
                    <a:pt x="317" y="1826"/>
                    <a:pt x="350" y="1834"/>
                    <a:pt x="381" y="1834"/>
                  </a:cubicBezTo>
                  <a:cubicBezTo>
                    <a:pt x="597" y="1834"/>
                    <a:pt x="712" y="1457"/>
                    <a:pt x="774" y="1457"/>
                  </a:cubicBezTo>
                  <a:lnTo>
                    <a:pt x="1055" y="1457"/>
                  </a:lnTo>
                  <a:cubicBezTo>
                    <a:pt x="1239" y="1618"/>
                    <a:pt x="1401" y="1681"/>
                    <a:pt x="1547" y="1681"/>
                  </a:cubicBezTo>
                  <a:cubicBezTo>
                    <a:pt x="1848" y="1681"/>
                    <a:pt x="2085" y="1412"/>
                    <a:pt x="2322" y="1175"/>
                  </a:cubicBezTo>
                  <a:lnTo>
                    <a:pt x="2322" y="1175"/>
                  </a:lnTo>
                  <a:cubicBezTo>
                    <a:pt x="2322" y="1198"/>
                    <a:pt x="2322" y="1222"/>
                    <a:pt x="2322" y="1246"/>
                  </a:cubicBezTo>
                  <a:lnTo>
                    <a:pt x="2322" y="1175"/>
                  </a:lnTo>
                  <a:cubicBezTo>
                    <a:pt x="2322" y="1175"/>
                    <a:pt x="2322" y="1175"/>
                    <a:pt x="2322" y="1175"/>
                  </a:cubicBezTo>
                  <a:lnTo>
                    <a:pt x="2322" y="1175"/>
                  </a:lnTo>
                  <a:cubicBezTo>
                    <a:pt x="2321" y="120"/>
                    <a:pt x="2296" y="120"/>
                    <a:pt x="1126" y="120"/>
                  </a:cubicBezTo>
                  <a:lnTo>
                    <a:pt x="1055" y="120"/>
                  </a:lnTo>
                  <a:cubicBezTo>
                    <a:pt x="887" y="36"/>
                    <a:pt x="751" y="0"/>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0" name="Google Shape;16420;p28"/>
            <p:cNvSpPr/>
            <p:nvPr/>
          </p:nvSpPr>
          <p:spPr>
            <a:xfrm rot="-660728">
              <a:off x="8911643" y="408272"/>
              <a:ext cx="50196" cy="65894"/>
            </a:xfrm>
            <a:custGeom>
              <a:avLst/>
              <a:gdLst/>
              <a:ahLst/>
              <a:cxnLst/>
              <a:rect l="l" t="t" r="r" b="b"/>
              <a:pathLst>
                <a:path w="2008" h="2636" extrusionOk="0">
                  <a:moveTo>
                    <a:pt x="211" y="1"/>
                  </a:moveTo>
                  <a:cubicBezTo>
                    <a:pt x="0" y="493"/>
                    <a:pt x="0" y="986"/>
                    <a:pt x="141" y="1548"/>
                  </a:cubicBezTo>
                  <a:cubicBezTo>
                    <a:pt x="141" y="2041"/>
                    <a:pt x="563" y="2463"/>
                    <a:pt x="1056" y="2604"/>
                  </a:cubicBezTo>
                  <a:cubicBezTo>
                    <a:pt x="1121" y="2625"/>
                    <a:pt x="1190" y="2635"/>
                    <a:pt x="1258" y="2635"/>
                  </a:cubicBezTo>
                  <a:cubicBezTo>
                    <a:pt x="1633" y="2635"/>
                    <a:pt x="2008" y="2338"/>
                    <a:pt x="1829" y="2041"/>
                  </a:cubicBezTo>
                  <a:cubicBezTo>
                    <a:pt x="1478" y="1267"/>
                    <a:pt x="1548" y="212"/>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1" name="Google Shape;16421;p28"/>
            <p:cNvSpPr/>
            <p:nvPr/>
          </p:nvSpPr>
          <p:spPr>
            <a:xfrm rot="-660728">
              <a:off x="8850390" y="2091278"/>
              <a:ext cx="72919" cy="50021"/>
            </a:xfrm>
            <a:custGeom>
              <a:avLst/>
              <a:gdLst/>
              <a:ahLst/>
              <a:cxnLst/>
              <a:rect l="l" t="t" r="r" b="b"/>
              <a:pathLst>
                <a:path w="2917" h="2001" extrusionOk="0">
                  <a:moveTo>
                    <a:pt x="1122" y="1"/>
                  </a:moveTo>
                  <a:cubicBezTo>
                    <a:pt x="947" y="1"/>
                    <a:pt x="771" y="124"/>
                    <a:pt x="595" y="370"/>
                  </a:cubicBezTo>
                  <a:cubicBezTo>
                    <a:pt x="0" y="1031"/>
                    <a:pt x="522" y="2001"/>
                    <a:pt x="1403" y="2001"/>
                  </a:cubicBezTo>
                  <a:cubicBezTo>
                    <a:pt x="1460" y="2001"/>
                    <a:pt x="1519" y="1997"/>
                    <a:pt x="1580" y="1988"/>
                  </a:cubicBezTo>
                  <a:cubicBezTo>
                    <a:pt x="1931" y="1918"/>
                    <a:pt x="2283" y="1707"/>
                    <a:pt x="2564" y="1355"/>
                  </a:cubicBezTo>
                  <a:cubicBezTo>
                    <a:pt x="2916" y="1003"/>
                    <a:pt x="2846" y="792"/>
                    <a:pt x="2283" y="652"/>
                  </a:cubicBezTo>
                  <a:cubicBezTo>
                    <a:pt x="2002" y="652"/>
                    <a:pt x="1791" y="511"/>
                    <a:pt x="1650" y="370"/>
                  </a:cubicBezTo>
                  <a:cubicBezTo>
                    <a:pt x="1474" y="124"/>
                    <a:pt x="1298" y="1"/>
                    <a:pt x="1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2" name="Google Shape;16422;p28"/>
            <p:cNvSpPr/>
            <p:nvPr/>
          </p:nvSpPr>
          <p:spPr>
            <a:xfrm rot="-660728">
              <a:off x="8934580" y="269468"/>
              <a:ext cx="42221" cy="67969"/>
            </a:xfrm>
            <a:custGeom>
              <a:avLst/>
              <a:gdLst/>
              <a:ahLst/>
              <a:cxnLst/>
              <a:rect l="l" t="t" r="r" b="b"/>
              <a:pathLst>
                <a:path w="1689" h="2719" extrusionOk="0">
                  <a:moveTo>
                    <a:pt x="927" y="0"/>
                  </a:moveTo>
                  <a:cubicBezTo>
                    <a:pt x="835" y="0"/>
                    <a:pt x="734" y="40"/>
                    <a:pt x="633" y="115"/>
                  </a:cubicBezTo>
                  <a:cubicBezTo>
                    <a:pt x="493" y="256"/>
                    <a:pt x="352" y="397"/>
                    <a:pt x="282" y="608"/>
                  </a:cubicBezTo>
                  <a:cubicBezTo>
                    <a:pt x="352" y="1030"/>
                    <a:pt x="71" y="1452"/>
                    <a:pt x="71" y="1874"/>
                  </a:cubicBezTo>
                  <a:cubicBezTo>
                    <a:pt x="0" y="2437"/>
                    <a:pt x="141" y="2578"/>
                    <a:pt x="844" y="2718"/>
                  </a:cubicBezTo>
                  <a:cubicBezTo>
                    <a:pt x="915" y="2578"/>
                    <a:pt x="985" y="2366"/>
                    <a:pt x="1055" y="2296"/>
                  </a:cubicBezTo>
                  <a:cubicBezTo>
                    <a:pt x="1689" y="1733"/>
                    <a:pt x="1478" y="1030"/>
                    <a:pt x="1266" y="397"/>
                  </a:cubicBezTo>
                  <a:cubicBezTo>
                    <a:pt x="1221" y="126"/>
                    <a:pt x="1090" y="0"/>
                    <a:pt x="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3" name="Google Shape;16423;p28"/>
            <p:cNvSpPr/>
            <p:nvPr/>
          </p:nvSpPr>
          <p:spPr>
            <a:xfrm rot="-660728">
              <a:off x="8938745" y="3049794"/>
              <a:ext cx="58045" cy="40921"/>
            </a:xfrm>
            <a:custGeom>
              <a:avLst/>
              <a:gdLst/>
              <a:ahLst/>
              <a:cxnLst/>
              <a:rect l="l" t="t" r="r" b="b"/>
              <a:pathLst>
                <a:path w="2322" h="1637" extrusionOk="0">
                  <a:moveTo>
                    <a:pt x="1761" y="1"/>
                  </a:moveTo>
                  <a:cubicBezTo>
                    <a:pt x="1716" y="1"/>
                    <a:pt x="1668" y="6"/>
                    <a:pt x="1618" y="19"/>
                  </a:cubicBezTo>
                  <a:cubicBezTo>
                    <a:pt x="1266" y="89"/>
                    <a:pt x="915" y="160"/>
                    <a:pt x="563" y="230"/>
                  </a:cubicBezTo>
                  <a:cubicBezTo>
                    <a:pt x="281" y="300"/>
                    <a:pt x="0" y="582"/>
                    <a:pt x="70" y="933"/>
                  </a:cubicBezTo>
                  <a:cubicBezTo>
                    <a:pt x="70" y="1355"/>
                    <a:pt x="422" y="1637"/>
                    <a:pt x="844" y="1637"/>
                  </a:cubicBezTo>
                  <a:cubicBezTo>
                    <a:pt x="1337" y="1637"/>
                    <a:pt x="1759" y="1355"/>
                    <a:pt x="2111" y="933"/>
                  </a:cubicBezTo>
                  <a:cubicBezTo>
                    <a:pt x="2251" y="793"/>
                    <a:pt x="2322" y="582"/>
                    <a:pt x="2251" y="300"/>
                  </a:cubicBezTo>
                  <a:cubicBezTo>
                    <a:pt x="2135" y="127"/>
                    <a:pt x="1972" y="1"/>
                    <a:pt x="1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4" name="Google Shape;16424;p28"/>
            <p:cNvSpPr/>
            <p:nvPr/>
          </p:nvSpPr>
          <p:spPr>
            <a:xfrm rot="-1521784">
              <a:off x="9007383" y="4160064"/>
              <a:ext cx="56293" cy="45819"/>
            </a:xfrm>
            <a:custGeom>
              <a:avLst/>
              <a:gdLst/>
              <a:ahLst/>
              <a:cxnLst/>
              <a:rect l="l" t="t" r="r" b="b"/>
              <a:pathLst>
                <a:path w="2252" h="1833" extrusionOk="0">
                  <a:moveTo>
                    <a:pt x="824" y="1"/>
                  </a:moveTo>
                  <a:cubicBezTo>
                    <a:pt x="727" y="1"/>
                    <a:pt x="616" y="24"/>
                    <a:pt x="493" y="65"/>
                  </a:cubicBezTo>
                  <a:cubicBezTo>
                    <a:pt x="71" y="276"/>
                    <a:pt x="1" y="557"/>
                    <a:pt x="212" y="979"/>
                  </a:cubicBezTo>
                  <a:cubicBezTo>
                    <a:pt x="405" y="1494"/>
                    <a:pt x="892" y="1832"/>
                    <a:pt x="1459" y="1832"/>
                  </a:cubicBezTo>
                  <a:cubicBezTo>
                    <a:pt x="1511" y="1832"/>
                    <a:pt x="1565" y="1829"/>
                    <a:pt x="1619" y="1823"/>
                  </a:cubicBezTo>
                  <a:cubicBezTo>
                    <a:pt x="1900" y="1823"/>
                    <a:pt x="2182" y="1753"/>
                    <a:pt x="2252" y="1472"/>
                  </a:cubicBezTo>
                  <a:cubicBezTo>
                    <a:pt x="2252" y="1190"/>
                    <a:pt x="2041" y="1120"/>
                    <a:pt x="1830" y="979"/>
                  </a:cubicBezTo>
                  <a:cubicBezTo>
                    <a:pt x="1619" y="838"/>
                    <a:pt x="1337" y="838"/>
                    <a:pt x="1267" y="487"/>
                  </a:cubicBezTo>
                  <a:cubicBezTo>
                    <a:pt x="1217" y="138"/>
                    <a:pt x="1061" y="1"/>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5" name="Google Shape;16425;p28"/>
            <p:cNvSpPr/>
            <p:nvPr/>
          </p:nvSpPr>
          <p:spPr>
            <a:xfrm rot="-660728">
              <a:off x="9062780" y="3543121"/>
              <a:ext cx="61820" cy="37697"/>
            </a:xfrm>
            <a:custGeom>
              <a:avLst/>
              <a:gdLst/>
              <a:ahLst/>
              <a:cxnLst/>
              <a:rect l="l" t="t" r="r" b="b"/>
              <a:pathLst>
                <a:path w="2473" h="1508" extrusionOk="0">
                  <a:moveTo>
                    <a:pt x="805" y="1"/>
                  </a:moveTo>
                  <a:cubicBezTo>
                    <a:pt x="234" y="1"/>
                    <a:pt x="0" y="837"/>
                    <a:pt x="573" y="1155"/>
                  </a:cubicBezTo>
                  <a:cubicBezTo>
                    <a:pt x="925" y="1366"/>
                    <a:pt x="1277" y="1507"/>
                    <a:pt x="1699" y="1507"/>
                  </a:cubicBezTo>
                  <a:cubicBezTo>
                    <a:pt x="2051" y="1507"/>
                    <a:pt x="2332" y="1437"/>
                    <a:pt x="2402" y="1085"/>
                  </a:cubicBezTo>
                  <a:cubicBezTo>
                    <a:pt x="2473" y="804"/>
                    <a:pt x="2262" y="593"/>
                    <a:pt x="2051" y="452"/>
                  </a:cubicBezTo>
                  <a:cubicBezTo>
                    <a:pt x="1769" y="241"/>
                    <a:pt x="1347" y="30"/>
                    <a:pt x="995" y="30"/>
                  </a:cubicBezTo>
                  <a:cubicBezTo>
                    <a:pt x="928" y="10"/>
                    <a:pt x="865" y="1"/>
                    <a:pt x="8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6" name="Google Shape;16426;p28"/>
            <p:cNvSpPr/>
            <p:nvPr/>
          </p:nvSpPr>
          <p:spPr>
            <a:xfrm rot="-660728">
              <a:off x="8880542" y="1366716"/>
              <a:ext cx="54545" cy="31922"/>
            </a:xfrm>
            <a:custGeom>
              <a:avLst/>
              <a:gdLst/>
              <a:ahLst/>
              <a:cxnLst/>
              <a:rect l="l" t="t" r="r" b="b"/>
              <a:pathLst>
                <a:path w="2182" h="1277" extrusionOk="0">
                  <a:moveTo>
                    <a:pt x="695" y="0"/>
                  </a:moveTo>
                  <a:cubicBezTo>
                    <a:pt x="484" y="0"/>
                    <a:pt x="293" y="65"/>
                    <a:pt x="141" y="291"/>
                  </a:cubicBezTo>
                  <a:cubicBezTo>
                    <a:pt x="1" y="432"/>
                    <a:pt x="1" y="643"/>
                    <a:pt x="141" y="854"/>
                  </a:cubicBezTo>
                  <a:cubicBezTo>
                    <a:pt x="423" y="1276"/>
                    <a:pt x="845" y="1276"/>
                    <a:pt x="1267" y="1276"/>
                  </a:cubicBezTo>
                  <a:cubicBezTo>
                    <a:pt x="1689" y="1276"/>
                    <a:pt x="2111" y="1276"/>
                    <a:pt x="2181" y="714"/>
                  </a:cubicBezTo>
                  <a:cubicBezTo>
                    <a:pt x="2181" y="151"/>
                    <a:pt x="1689" y="151"/>
                    <a:pt x="1337" y="80"/>
                  </a:cubicBezTo>
                  <a:lnTo>
                    <a:pt x="1267" y="80"/>
                  </a:lnTo>
                  <a:cubicBezTo>
                    <a:pt x="1072" y="48"/>
                    <a:pt x="876" y="0"/>
                    <a:pt x="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7" name="Google Shape;16427;p28"/>
            <p:cNvSpPr/>
            <p:nvPr/>
          </p:nvSpPr>
          <p:spPr>
            <a:xfrm rot="-660728">
              <a:off x="8921796" y="2975368"/>
              <a:ext cx="40471" cy="44546"/>
            </a:xfrm>
            <a:custGeom>
              <a:avLst/>
              <a:gdLst/>
              <a:ahLst/>
              <a:cxnLst/>
              <a:rect l="l" t="t" r="r" b="b"/>
              <a:pathLst>
                <a:path w="1619" h="1782" extrusionOk="0">
                  <a:moveTo>
                    <a:pt x="1075" y="1"/>
                  </a:moveTo>
                  <a:cubicBezTo>
                    <a:pt x="1045" y="1"/>
                    <a:pt x="1015" y="4"/>
                    <a:pt x="986" y="12"/>
                  </a:cubicBezTo>
                  <a:cubicBezTo>
                    <a:pt x="423" y="82"/>
                    <a:pt x="1" y="575"/>
                    <a:pt x="71" y="1137"/>
                  </a:cubicBezTo>
                  <a:cubicBezTo>
                    <a:pt x="71" y="1516"/>
                    <a:pt x="354" y="1781"/>
                    <a:pt x="666" y="1781"/>
                  </a:cubicBezTo>
                  <a:cubicBezTo>
                    <a:pt x="702" y="1781"/>
                    <a:pt x="738" y="1778"/>
                    <a:pt x="775" y="1770"/>
                  </a:cubicBezTo>
                  <a:cubicBezTo>
                    <a:pt x="1337" y="1630"/>
                    <a:pt x="1619" y="1137"/>
                    <a:pt x="1619" y="575"/>
                  </a:cubicBezTo>
                  <a:cubicBezTo>
                    <a:pt x="1619" y="260"/>
                    <a:pt x="1337"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8" name="Google Shape;16428;p28"/>
            <p:cNvSpPr/>
            <p:nvPr/>
          </p:nvSpPr>
          <p:spPr>
            <a:xfrm rot="-660728">
              <a:off x="9057514" y="1368736"/>
              <a:ext cx="40471" cy="43646"/>
            </a:xfrm>
            <a:custGeom>
              <a:avLst/>
              <a:gdLst/>
              <a:ahLst/>
              <a:cxnLst/>
              <a:rect l="l" t="t" r="r" b="b"/>
              <a:pathLst>
                <a:path w="1619" h="1746" extrusionOk="0">
                  <a:moveTo>
                    <a:pt x="1062" y="1"/>
                  </a:moveTo>
                  <a:cubicBezTo>
                    <a:pt x="992" y="1"/>
                    <a:pt x="918" y="15"/>
                    <a:pt x="845" y="44"/>
                  </a:cubicBezTo>
                  <a:cubicBezTo>
                    <a:pt x="352" y="255"/>
                    <a:pt x="71" y="677"/>
                    <a:pt x="1" y="1240"/>
                  </a:cubicBezTo>
                  <a:cubicBezTo>
                    <a:pt x="1" y="1546"/>
                    <a:pt x="214" y="1746"/>
                    <a:pt x="501" y="1746"/>
                  </a:cubicBezTo>
                  <a:cubicBezTo>
                    <a:pt x="544" y="1746"/>
                    <a:pt x="588" y="1741"/>
                    <a:pt x="634" y="1732"/>
                  </a:cubicBezTo>
                  <a:cubicBezTo>
                    <a:pt x="1126" y="1592"/>
                    <a:pt x="1548" y="1099"/>
                    <a:pt x="1619" y="536"/>
                  </a:cubicBezTo>
                  <a:cubicBezTo>
                    <a:pt x="1563" y="202"/>
                    <a:pt x="1331" y="1"/>
                    <a:pt x="1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29" name="Google Shape;16429;p28"/>
            <p:cNvSpPr/>
            <p:nvPr/>
          </p:nvSpPr>
          <p:spPr>
            <a:xfrm rot="-660728">
              <a:off x="9018743" y="592112"/>
              <a:ext cx="43996" cy="40921"/>
            </a:xfrm>
            <a:custGeom>
              <a:avLst/>
              <a:gdLst/>
              <a:ahLst/>
              <a:cxnLst/>
              <a:rect l="l" t="t" r="r" b="b"/>
              <a:pathLst>
                <a:path w="1760" h="1637" extrusionOk="0">
                  <a:moveTo>
                    <a:pt x="1227" y="1"/>
                  </a:moveTo>
                  <a:cubicBezTo>
                    <a:pt x="958" y="1"/>
                    <a:pt x="737" y="127"/>
                    <a:pt x="563" y="300"/>
                  </a:cubicBezTo>
                  <a:cubicBezTo>
                    <a:pt x="282" y="582"/>
                    <a:pt x="1" y="793"/>
                    <a:pt x="71" y="1215"/>
                  </a:cubicBezTo>
                  <a:cubicBezTo>
                    <a:pt x="141" y="1496"/>
                    <a:pt x="352" y="1637"/>
                    <a:pt x="563" y="1637"/>
                  </a:cubicBezTo>
                  <a:cubicBezTo>
                    <a:pt x="1197" y="1567"/>
                    <a:pt x="1619" y="1074"/>
                    <a:pt x="1759" y="511"/>
                  </a:cubicBezTo>
                  <a:cubicBezTo>
                    <a:pt x="1759" y="300"/>
                    <a:pt x="1619" y="89"/>
                    <a:pt x="1408" y="19"/>
                  </a:cubicBezTo>
                  <a:cubicBezTo>
                    <a:pt x="1345" y="6"/>
                    <a:pt x="1285"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0" name="Google Shape;16430;p28"/>
            <p:cNvSpPr/>
            <p:nvPr/>
          </p:nvSpPr>
          <p:spPr>
            <a:xfrm rot="-660728">
              <a:off x="8650258" y="285846"/>
              <a:ext cx="43996" cy="38897"/>
            </a:xfrm>
            <a:custGeom>
              <a:avLst/>
              <a:gdLst/>
              <a:ahLst/>
              <a:cxnLst/>
              <a:rect l="l" t="t" r="r" b="b"/>
              <a:pathLst>
                <a:path w="1760" h="1556" extrusionOk="0">
                  <a:moveTo>
                    <a:pt x="564" y="0"/>
                  </a:moveTo>
                  <a:cubicBezTo>
                    <a:pt x="282" y="71"/>
                    <a:pt x="1" y="352"/>
                    <a:pt x="71" y="704"/>
                  </a:cubicBezTo>
                  <a:cubicBezTo>
                    <a:pt x="136" y="1160"/>
                    <a:pt x="564" y="1555"/>
                    <a:pt x="1018" y="1555"/>
                  </a:cubicBezTo>
                  <a:cubicBezTo>
                    <a:pt x="1054" y="1555"/>
                    <a:pt x="1090" y="1553"/>
                    <a:pt x="1127" y="1548"/>
                  </a:cubicBezTo>
                  <a:cubicBezTo>
                    <a:pt x="1478" y="1477"/>
                    <a:pt x="1760" y="1337"/>
                    <a:pt x="1760" y="985"/>
                  </a:cubicBezTo>
                  <a:cubicBezTo>
                    <a:pt x="1619" y="422"/>
                    <a:pt x="1127" y="71"/>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1" name="Google Shape;16431;p28"/>
            <p:cNvSpPr/>
            <p:nvPr/>
          </p:nvSpPr>
          <p:spPr>
            <a:xfrm rot="-660728">
              <a:off x="8782952" y="897277"/>
              <a:ext cx="54520" cy="41021"/>
            </a:xfrm>
            <a:custGeom>
              <a:avLst/>
              <a:gdLst/>
              <a:ahLst/>
              <a:cxnLst/>
              <a:rect l="l" t="t" r="r" b="b"/>
              <a:pathLst>
                <a:path w="2181" h="1641" extrusionOk="0">
                  <a:moveTo>
                    <a:pt x="1375" y="1"/>
                  </a:moveTo>
                  <a:cubicBezTo>
                    <a:pt x="1220" y="1"/>
                    <a:pt x="1067" y="76"/>
                    <a:pt x="985" y="198"/>
                  </a:cubicBezTo>
                  <a:cubicBezTo>
                    <a:pt x="704" y="480"/>
                    <a:pt x="563" y="832"/>
                    <a:pt x="141" y="972"/>
                  </a:cubicBezTo>
                  <a:cubicBezTo>
                    <a:pt x="0" y="1043"/>
                    <a:pt x="0" y="1324"/>
                    <a:pt x="141" y="1535"/>
                  </a:cubicBezTo>
                  <a:cubicBezTo>
                    <a:pt x="211" y="1605"/>
                    <a:pt x="317" y="1641"/>
                    <a:pt x="414" y="1641"/>
                  </a:cubicBezTo>
                  <a:cubicBezTo>
                    <a:pt x="510" y="1641"/>
                    <a:pt x="598" y="1605"/>
                    <a:pt x="633" y="1535"/>
                  </a:cubicBezTo>
                  <a:cubicBezTo>
                    <a:pt x="797" y="1372"/>
                    <a:pt x="960" y="1208"/>
                    <a:pt x="1156" y="1208"/>
                  </a:cubicBezTo>
                  <a:cubicBezTo>
                    <a:pt x="1214" y="1208"/>
                    <a:pt x="1273" y="1222"/>
                    <a:pt x="1337" y="1254"/>
                  </a:cubicBezTo>
                  <a:cubicBezTo>
                    <a:pt x="1689" y="1254"/>
                    <a:pt x="2040" y="1183"/>
                    <a:pt x="2111" y="832"/>
                  </a:cubicBezTo>
                  <a:cubicBezTo>
                    <a:pt x="2181" y="480"/>
                    <a:pt x="1970" y="269"/>
                    <a:pt x="1689" y="128"/>
                  </a:cubicBezTo>
                  <a:cubicBezTo>
                    <a:pt x="1600" y="40"/>
                    <a:pt x="1487" y="1"/>
                    <a:pt x="1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2" name="Google Shape;16432;p28"/>
            <p:cNvSpPr/>
            <p:nvPr/>
          </p:nvSpPr>
          <p:spPr>
            <a:xfrm rot="-660728">
              <a:off x="8699656" y="1172655"/>
              <a:ext cx="43996" cy="48171"/>
            </a:xfrm>
            <a:custGeom>
              <a:avLst/>
              <a:gdLst/>
              <a:ahLst/>
              <a:cxnLst/>
              <a:rect l="l" t="t" r="r" b="b"/>
              <a:pathLst>
                <a:path w="1760" h="1927" extrusionOk="0">
                  <a:moveTo>
                    <a:pt x="1307" y="0"/>
                  </a:moveTo>
                  <a:cubicBezTo>
                    <a:pt x="1270" y="0"/>
                    <a:pt x="1233" y="5"/>
                    <a:pt x="1196" y="14"/>
                  </a:cubicBezTo>
                  <a:cubicBezTo>
                    <a:pt x="634" y="295"/>
                    <a:pt x="212" y="858"/>
                    <a:pt x="1" y="1491"/>
                  </a:cubicBezTo>
                  <a:cubicBezTo>
                    <a:pt x="1" y="1736"/>
                    <a:pt x="160" y="1927"/>
                    <a:pt x="386" y="1927"/>
                  </a:cubicBezTo>
                  <a:cubicBezTo>
                    <a:pt x="420" y="1927"/>
                    <a:pt x="456" y="1922"/>
                    <a:pt x="493" y="1913"/>
                  </a:cubicBezTo>
                  <a:cubicBezTo>
                    <a:pt x="1126" y="1632"/>
                    <a:pt x="1619" y="1069"/>
                    <a:pt x="1759" y="436"/>
                  </a:cubicBezTo>
                  <a:cubicBezTo>
                    <a:pt x="1759" y="192"/>
                    <a:pt x="154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3" name="Google Shape;16433;p28"/>
            <p:cNvSpPr/>
            <p:nvPr/>
          </p:nvSpPr>
          <p:spPr>
            <a:xfrm rot="-660728">
              <a:off x="9064120" y="2707462"/>
              <a:ext cx="36972" cy="59895"/>
            </a:xfrm>
            <a:custGeom>
              <a:avLst/>
              <a:gdLst/>
              <a:ahLst/>
              <a:cxnLst/>
              <a:rect l="l" t="t" r="r" b="b"/>
              <a:pathLst>
                <a:path w="1479" h="2396" extrusionOk="0">
                  <a:moveTo>
                    <a:pt x="817" y="0"/>
                  </a:moveTo>
                  <a:cubicBezTo>
                    <a:pt x="797" y="0"/>
                    <a:pt x="763" y="17"/>
                    <a:pt x="704" y="46"/>
                  </a:cubicBezTo>
                  <a:cubicBezTo>
                    <a:pt x="634" y="328"/>
                    <a:pt x="1" y="328"/>
                    <a:pt x="212" y="820"/>
                  </a:cubicBezTo>
                  <a:cubicBezTo>
                    <a:pt x="423" y="1242"/>
                    <a:pt x="564" y="1735"/>
                    <a:pt x="775" y="2227"/>
                  </a:cubicBezTo>
                  <a:cubicBezTo>
                    <a:pt x="826" y="2330"/>
                    <a:pt x="953" y="2395"/>
                    <a:pt x="1073" y="2395"/>
                  </a:cubicBezTo>
                  <a:cubicBezTo>
                    <a:pt x="1116" y="2395"/>
                    <a:pt x="1159" y="2387"/>
                    <a:pt x="1197" y="2368"/>
                  </a:cubicBezTo>
                  <a:cubicBezTo>
                    <a:pt x="1338" y="2298"/>
                    <a:pt x="1478" y="2157"/>
                    <a:pt x="1478" y="2016"/>
                  </a:cubicBezTo>
                  <a:cubicBezTo>
                    <a:pt x="1338" y="1313"/>
                    <a:pt x="1478" y="609"/>
                    <a:pt x="845" y="117"/>
                  </a:cubicBezTo>
                  <a:cubicBezTo>
                    <a:pt x="845" y="34"/>
                    <a:pt x="845" y="0"/>
                    <a:pt x="8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4" name="Google Shape;16434;p28"/>
            <p:cNvSpPr/>
            <p:nvPr/>
          </p:nvSpPr>
          <p:spPr>
            <a:xfrm rot="-660728">
              <a:off x="8910305" y="1680835"/>
              <a:ext cx="33422" cy="55120"/>
            </a:xfrm>
            <a:custGeom>
              <a:avLst/>
              <a:gdLst/>
              <a:ahLst/>
              <a:cxnLst/>
              <a:rect l="l" t="t" r="r" b="b"/>
              <a:pathLst>
                <a:path w="1337" h="2205" extrusionOk="0">
                  <a:moveTo>
                    <a:pt x="579" y="1"/>
                  </a:moveTo>
                  <a:cubicBezTo>
                    <a:pt x="549" y="1"/>
                    <a:pt x="520" y="5"/>
                    <a:pt x="493" y="15"/>
                  </a:cubicBezTo>
                  <a:cubicBezTo>
                    <a:pt x="211" y="85"/>
                    <a:pt x="0" y="366"/>
                    <a:pt x="71" y="648"/>
                  </a:cubicBezTo>
                  <a:cubicBezTo>
                    <a:pt x="141" y="929"/>
                    <a:pt x="352" y="1210"/>
                    <a:pt x="352" y="1562"/>
                  </a:cubicBezTo>
                  <a:cubicBezTo>
                    <a:pt x="352" y="1883"/>
                    <a:pt x="528" y="2204"/>
                    <a:pt x="880" y="2204"/>
                  </a:cubicBezTo>
                  <a:cubicBezTo>
                    <a:pt x="913" y="2204"/>
                    <a:pt x="948" y="2201"/>
                    <a:pt x="985" y="2195"/>
                  </a:cubicBezTo>
                  <a:cubicBezTo>
                    <a:pt x="1337" y="2125"/>
                    <a:pt x="1266" y="1773"/>
                    <a:pt x="1266" y="1422"/>
                  </a:cubicBezTo>
                  <a:cubicBezTo>
                    <a:pt x="1266" y="1070"/>
                    <a:pt x="985" y="788"/>
                    <a:pt x="915" y="437"/>
                  </a:cubicBezTo>
                  <a:cubicBezTo>
                    <a:pt x="976" y="192"/>
                    <a:pt x="772"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5" name="Google Shape;16435;p28"/>
            <p:cNvSpPr/>
            <p:nvPr/>
          </p:nvSpPr>
          <p:spPr>
            <a:xfrm rot="-660728">
              <a:off x="8513915" y="258865"/>
              <a:ext cx="42221" cy="35797"/>
            </a:xfrm>
            <a:custGeom>
              <a:avLst/>
              <a:gdLst/>
              <a:ahLst/>
              <a:cxnLst/>
              <a:rect l="l" t="t" r="r" b="b"/>
              <a:pathLst>
                <a:path w="1689" h="1432" extrusionOk="0">
                  <a:moveTo>
                    <a:pt x="981" y="0"/>
                  </a:moveTo>
                  <a:cubicBezTo>
                    <a:pt x="916" y="0"/>
                    <a:pt x="847" y="5"/>
                    <a:pt x="774" y="14"/>
                  </a:cubicBezTo>
                  <a:cubicBezTo>
                    <a:pt x="282" y="84"/>
                    <a:pt x="0" y="366"/>
                    <a:pt x="0" y="788"/>
                  </a:cubicBezTo>
                  <a:cubicBezTo>
                    <a:pt x="63" y="1166"/>
                    <a:pt x="409" y="1432"/>
                    <a:pt x="785" y="1432"/>
                  </a:cubicBezTo>
                  <a:cubicBezTo>
                    <a:pt x="828" y="1432"/>
                    <a:pt x="871" y="1428"/>
                    <a:pt x="915" y="1421"/>
                  </a:cubicBezTo>
                  <a:cubicBezTo>
                    <a:pt x="1337" y="1350"/>
                    <a:pt x="1689" y="999"/>
                    <a:pt x="1689" y="506"/>
                  </a:cubicBezTo>
                  <a:cubicBezTo>
                    <a:pt x="1689" y="200"/>
                    <a:pt x="1422" y="0"/>
                    <a:pt x="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6" name="Google Shape;16436;p28"/>
            <p:cNvSpPr/>
            <p:nvPr/>
          </p:nvSpPr>
          <p:spPr>
            <a:xfrm rot="-660728">
              <a:off x="8969011" y="2444927"/>
              <a:ext cx="45746" cy="33022"/>
            </a:xfrm>
            <a:custGeom>
              <a:avLst/>
              <a:gdLst/>
              <a:ahLst/>
              <a:cxnLst/>
              <a:rect l="l" t="t" r="r" b="b"/>
              <a:pathLst>
                <a:path w="1830" h="1321" extrusionOk="0">
                  <a:moveTo>
                    <a:pt x="572" y="0"/>
                  </a:moveTo>
                  <a:cubicBezTo>
                    <a:pt x="458" y="0"/>
                    <a:pt x="352" y="35"/>
                    <a:pt x="282" y="106"/>
                  </a:cubicBezTo>
                  <a:cubicBezTo>
                    <a:pt x="71" y="246"/>
                    <a:pt x="0" y="528"/>
                    <a:pt x="0" y="739"/>
                  </a:cubicBezTo>
                  <a:cubicBezTo>
                    <a:pt x="59" y="1153"/>
                    <a:pt x="268" y="1319"/>
                    <a:pt x="710" y="1319"/>
                  </a:cubicBezTo>
                  <a:cubicBezTo>
                    <a:pt x="793" y="1319"/>
                    <a:pt x="885" y="1313"/>
                    <a:pt x="985" y="1302"/>
                  </a:cubicBezTo>
                  <a:cubicBezTo>
                    <a:pt x="1062" y="1302"/>
                    <a:pt x="1167" y="1320"/>
                    <a:pt x="1272" y="1320"/>
                  </a:cubicBezTo>
                  <a:cubicBezTo>
                    <a:pt x="1457" y="1320"/>
                    <a:pt x="1644" y="1263"/>
                    <a:pt x="1689" y="950"/>
                  </a:cubicBezTo>
                  <a:cubicBezTo>
                    <a:pt x="1829" y="528"/>
                    <a:pt x="1407" y="457"/>
                    <a:pt x="1126" y="317"/>
                  </a:cubicBezTo>
                  <a:cubicBezTo>
                    <a:pt x="1055" y="246"/>
                    <a:pt x="985" y="176"/>
                    <a:pt x="915" y="106"/>
                  </a:cubicBezTo>
                  <a:cubicBezTo>
                    <a:pt x="809" y="35"/>
                    <a:pt x="686" y="0"/>
                    <a:pt x="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7" name="Google Shape;16437;p28"/>
            <p:cNvSpPr/>
            <p:nvPr/>
          </p:nvSpPr>
          <p:spPr>
            <a:xfrm rot="-660728">
              <a:off x="8816027" y="443934"/>
              <a:ext cx="35197" cy="43396"/>
            </a:xfrm>
            <a:custGeom>
              <a:avLst/>
              <a:gdLst/>
              <a:ahLst/>
              <a:cxnLst/>
              <a:rect l="l" t="t" r="r" b="b"/>
              <a:pathLst>
                <a:path w="1408" h="1736" extrusionOk="0">
                  <a:moveTo>
                    <a:pt x="403" y="1"/>
                  </a:moveTo>
                  <a:cubicBezTo>
                    <a:pt x="306" y="1"/>
                    <a:pt x="224" y="35"/>
                    <a:pt x="141" y="117"/>
                  </a:cubicBezTo>
                  <a:cubicBezTo>
                    <a:pt x="0" y="258"/>
                    <a:pt x="0" y="539"/>
                    <a:pt x="71" y="680"/>
                  </a:cubicBezTo>
                  <a:cubicBezTo>
                    <a:pt x="282" y="961"/>
                    <a:pt x="493" y="1243"/>
                    <a:pt x="704" y="1595"/>
                  </a:cubicBezTo>
                  <a:cubicBezTo>
                    <a:pt x="774" y="1665"/>
                    <a:pt x="915" y="1735"/>
                    <a:pt x="1056" y="1735"/>
                  </a:cubicBezTo>
                  <a:cubicBezTo>
                    <a:pt x="1196" y="1665"/>
                    <a:pt x="1337" y="1524"/>
                    <a:pt x="1407" y="1384"/>
                  </a:cubicBezTo>
                  <a:cubicBezTo>
                    <a:pt x="1407" y="1243"/>
                    <a:pt x="1407" y="1032"/>
                    <a:pt x="1407" y="891"/>
                  </a:cubicBezTo>
                  <a:cubicBezTo>
                    <a:pt x="1407" y="399"/>
                    <a:pt x="1056" y="117"/>
                    <a:pt x="634" y="47"/>
                  </a:cubicBezTo>
                  <a:cubicBezTo>
                    <a:pt x="546" y="18"/>
                    <a:pt x="471" y="1"/>
                    <a:pt x="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8" name="Google Shape;16438;p28"/>
            <p:cNvSpPr/>
            <p:nvPr/>
          </p:nvSpPr>
          <p:spPr>
            <a:xfrm rot="-660728">
              <a:off x="9006914" y="3501535"/>
              <a:ext cx="48796" cy="35297"/>
            </a:xfrm>
            <a:custGeom>
              <a:avLst/>
              <a:gdLst/>
              <a:ahLst/>
              <a:cxnLst/>
              <a:rect l="l" t="t" r="r" b="b"/>
              <a:pathLst>
                <a:path w="1952" h="1412" extrusionOk="0">
                  <a:moveTo>
                    <a:pt x="543" y="0"/>
                  </a:moveTo>
                  <a:cubicBezTo>
                    <a:pt x="247" y="0"/>
                    <a:pt x="1" y="357"/>
                    <a:pt x="122" y="661"/>
                  </a:cubicBezTo>
                  <a:cubicBezTo>
                    <a:pt x="263" y="942"/>
                    <a:pt x="474" y="1224"/>
                    <a:pt x="755" y="1364"/>
                  </a:cubicBezTo>
                  <a:cubicBezTo>
                    <a:pt x="896" y="1388"/>
                    <a:pt x="1045" y="1411"/>
                    <a:pt x="1185" y="1411"/>
                  </a:cubicBezTo>
                  <a:cubicBezTo>
                    <a:pt x="1467" y="1411"/>
                    <a:pt x="1717" y="1318"/>
                    <a:pt x="1811" y="942"/>
                  </a:cubicBezTo>
                  <a:cubicBezTo>
                    <a:pt x="1951" y="309"/>
                    <a:pt x="1318" y="309"/>
                    <a:pt x="966" y="98"/>
                  </a:cubicBezTo>
                  <a:cubicBezTo>
                    <a:pt x="896" y="98"/>
                    <a:pt x="755" y="28"/>
                    <a:pt x="685" y="28"/>
                  </a:cubicBezTo>
                  <a:cubicBezTo>
                    <a:pt x="637" y="9"/>
                    <a:pt x="590" y="0"/>
                    <a:pt x="5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39" name="Google Shape;16439;p28"/>
            <p:cNvSpPr/>
            <p:nvPr/>
          </p:nvSpPr>
          <p:spPr>
            <a:xfrm rot="-660728">
              <a:off x="8778861" y="1412887"/>
              <a:ext cx="43971" cy="37047"/>
            </a:xfrm>
            <a:custGeom>
              <a:avLst/>
              <a:gdLst/>
              <a:ahLst/>
              <a:cxnLst/>
              <a:rect l="l" t="t" r="r" b="b"/>
              <a:pathLst>
                <a:path w="1759" h="1482" extrusionOk="0">
                  <a:moveTo>
                    <a:pt x="1407" y="1"/>
                  </a:moveTo>
                  <a:cubicBezTo>
                    <a:pt x="915" y="71"/>
                    <a:pt x="422" y="353"/>
                    <a:pt x="141" y="775"/>
                  </a:cubicBezTo>
                  <a:cubicBezTo>
                    <a:pt x="0" y="986"/>
                    <a:pt x="70" y="1338"/>
                    <a:pt x="352" y="1408"/>
                  </a:cubicBezTo>
                  <a:cubicBezTo>
                    <a:pt x="452" y="1458"/>
                    <a:pt x="560" y="1481"/>
                    <a:pt x="668" y="1481"/>
                  </a:cubicBezTo>
                  <a:cubicBezTo>
                    <a:pt x="865" y="1481"/>
                    <a:pt x="1060" y="1403"/>
                    <a:pt x="1196" y="1267"/>
                  </a:cubicBezTo>
                  <a:cubicBezTo>
                    <a:pt x="1548" y="1056"/>
                    <a:pt x="1688" y="775"/>
                    <a:pt x="1759" y="353"/>
                  </a:cubicBezTo>
                  <a:cubicBezTo>
                    <a:pt x="1688" y="142"/>
                    <a:pt x="1618" y="1"/>
                    <a:pt x="1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0" name="Google Shape;16440;p28"/>
            <p:cNvSpPr/>
            <p:nvPr/>
          </p:nvSpPr>
          <p:spPr>
            <a:xfrm rot="-660728">
              <a:off x="9087763" y="2002758"/>
              <a:ext cx="28123" cy="52870"/>
            </a:xfrm>
            <a:custGeom>
              <a:avLst/>
              <a:gdLst/>
              <a:ahLst/>
              <a:cxnLst/>
              <a:rect l="l" t="t" r="r" b="b"/>
              <a:pathLst>
                <a:path w="1125" h="2115" extrusionOk="0">
                  <a:moveTo>
                    <a:pt x="469" y="1"/>
                  </a:moveTo>
                  <a:cubicBezTo>
                    <a:pt x="261" y="1"/>
                    <a:pt x="1" y="936"/>
                    <a:pt x="69" y="1411"/>
                  </a:cubicBezTo>
                  <a:cubicBezTo>
                    <a:pt x="69" y="1552"/>
                    <a:pt x="69" y="1763"/>
                    <a:pt x="210" y="1904"/>
                  </a:cubicBezTo>
                  <a:cubicBezTo>
                    <a:pt x="280" y="2044"/>
                    <a:pt x="421" y="2115"/>
                    <a:pt x="561" y="2115"/>
                  </a:cubicBezTo>
                  <a:cubicBezTo>
                    <a:pt x="702" y="2115"/>
                    <a:pt x="843" y="2044"/>
                    <a:pt x="913" y="1904"/>
                  </a:cubicBezTo>
                  <a:cubicBezTo>
                    <a:pt x="1054" y="1693"/>
                    <a:pt x="1124" y="1411"/>
                    <a:pt x="1054" y="1130"/>
                  </a:cubicBezTo>
                  <a:cubicBezTo>
                    <a:pt x="843" y="849"/>
                    <a:pt x="1054" y="215"/>
                    <a:pt x="491" y="4"/>
                  </a:cubicBezTo>
                  <a:cubicBezTo>
                    <a:pt x="484" y="2"/>
                    <a:pt x="476" y="1"/>
                    <a:pt x="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1" name="Google Shape;16441;p28"/>
            <p:cNvSpPr/>
            <p:nvPr/>
          </p:nvSpPr>
          <p:spPr>
            <a:xfrm rot="-660728">
              <a:off x="8329743" y="1078634"/>
              <a:ext cx="47496" cy="28722"/>
            </a:xfrm>
            <a:custGeom>
              <a:avLst/>
              <a:gdLst/>
              <a:ahLst/>
              <a:cxnLst/>
              <a:rect l="l" t="t" r="r" b="b"/>
              <a:pathLst>
                <a:path w="1900" h="1149" extrusionOk="0">
                  <a:moveTo>
                    <a:pt x="801" y="0"/>
                  </a:moveTo>
                  <a:cubicBezTo>
                    <a:pt x="632" y="0"/>
                    <a:pt x="457" y="35"/>
                    <a:pt x="282" y="93"/>
                  </a:cubicBezTo>
                  <a:cubicBezTo>
                    <a:pt x="71" y="234"/>
                    <a:pt x="1" y="445"/>
                    <a:pt x="141" y="656"/>
                  </a:cubicBezTo>
                  <a:cubicBezTo>
                    <a:pt x="352" y="1148"/>
                    <a:pt x="845" y="1148"/>
                    <a:pt x="1196" y="1148"/>
                  </a:cubicBezTo>
                  <a:cubicBezTo>
                    <a:pt x="1478" y="1148"/>
                    <a:pt x="1689" y="1078"/>
                    <a:pt x="1830" y="796"/>
                  </a:cubicBezTo>
                  <a:cubicBezTo>
                    <a:pt x="1900" y="585"/>
                    <a:pt x="1759" y="304"/>
                    <a:pt x="1478" y="234"/>
                  </a:cubicBezTo>
                  <a:cubicBezTo>
                    <a:pt x="1272" y="69"/>
                    <a:pt x="1042" y="0"/>
                    <a:pt x="8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2" name="Google Shape;16442;p28"/>
            <p:cNvSpPr/>
            <p:nvPr/>
          </p:nvSpPr>
          <p:spPr>
            <a:xfrm rot="-660728">
              <a:off x="9020012" y="2603999"/>
              <a:ext cx="35172" cy="33722"/>
            </a:xfrm>
            <a:custGeom>
              <a:avLst/>
              <a:gdLst/>
              <a:ahLst/>
              <a:cxnLst/>
              <a:rect l="l" t="t" r="r" b="b"/>
              <a:pathLst>
                <a:path w="1407" h="1349" extrusionOk="0">
                  <a:moveTo>
                    <a:pt x="811" y="1"/>
                  </a:moveTo>
                  <a:cubicBezTo>
                    <a:pt x="776" y="1"/>
                    <a:pt x="740" y="4"/>
                    <a:pt x="703" y="12"/>
                  </a:cubicBezTo>
                  <a:cubicBezTo>
                    <a:pt x="281" y="12"/>
                    <a:pt x="0" y="293"/>
                    <a:pt x="0" y="715"/>
                  </a:cubicBezTo>
                  <a:cubicBezTo>
                    <a:pt x="0" y="1067"/>
                    <a:pt x="281" y="1348"/>
                    <a:pt x="703" y="1348"/>
                  </a:cubicBezTo>
                  <a:cubicBezTo>
                    <a:pt x="1055" y="1348"/>
                    <a:pt x="1407" y="997"/>
                    <a:pt x="1337" y="575"/>
                  </a:cubicBezTo>
                  <a:cubicBezTo>
                    <a:pt x="1337" y="259"/>
                    <a:pt x="1111"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3" name="Google Shape;16443;p28"/>
            <p:cNvSpPr/>
            <p:nvPr/>
          </p:nvSpPr>
          <p:spPr>
            <a:xfrm rot="-660728">
              <a:off x="9075360" y="1513339"/>
              <a:ext cx="35197" cy="30597"/>
            </a:xfrm>
            <a:custGeom>
              <a:avLst/>
              <a:gdLst/>
              <a:ahLst/>
              <a:cxnLst/>
              <a:rect l="l" t="t" r="r" b="b"/>
              <a:pathLst>
                <a:path w="1408" h="1224" extrusionOk="0">
                  <a:moveTo>
                    <a:pt x="367" y="0"/>
                  </a:moveTo>
                  <a:cubicBezTo>
                    <a:pt x="108" y="0"/>
                    <a:pt x="1" y="200"/>
                    <a:pt x="1" y="506"/>
                  </a:cubicBezTo>
                  <a:cubicBezTo>
                    <a:pt x="1" y="858"/>
                    <a:pt x="353" y="1209"/>
                    <a:pt x="775" y="1209"/>
                  </a:cubicBezTo>
                  <a:cubicBezTo>
                    <a:pt x="812" y="1219"/>
                    <a:pt x="849" y="1223"/>
                    <a:pt x="885" y="1223"/>
                  </a:cubicBezTo>
                  <a:cubicBezTo>
                    <a:pt x="1126" y="1223"/>
                    <a:pt x="1347" y="1032"/>
                    <a:pt x="1408" y="787"/>
                  </a:cubicBezTo>
                  <a:cubicBezTo>
                    <a:pt x="1408" y="436"/>
                    <a:pt x="775" y="14"/>
                    <a:pt x="493" y="14"/>
                  </a:cubicBezTo>
                  <a:cubicBezTo>
                    <a:pt x="448" y="4"/>
                    <a:pt x="406"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4" name="Google Shape;16444;p28"/>
            <p:cNvSpPr/>
            <p:nvPr/>
          </p:nvSpPr>
          <p:spPr>
            <a:xfrm rot="-1521784">
              <a:off x="9110328" y="3873299"/>
              <a:ext cx="31671" cy="37370"/>
            </a:xfrm>
            <a:custGeom>
              <a:avLst/>
              <a:gdLst/>
              <a:ahLst/>
              <a:cxnLst/>
              <a:rect l="l" t="t" r="r" b="b"/>
              <a:pathLst>
                <a:path w="1267" h="1495" extrusionOk="0">
                  <a:moveTo>
                    <a:pt x="654" y="1"/>
                  </a:moveTo>
                  <a:cubicBezTo>
                    <a:pt x="625" y="1"/>
                    <a:pt x="594" y="3"/>
                    <a:pt x="563" y="8"/>
                  </a:cubicBezTo>
                  <a:cubicBezTo>
                    <a:pt x="141" y="79"/>
                    <a:pt x="0" y="290"/>
                    <a:pt x="71" y="712"/>
                  </a:cubicBezTo>
                  <a:cubicBezTo>
                    <a:pt x="135" y="1162"/>
                    <a:pt x="435" y="1495"/>
                    <a:pt x="754" y="1495"/>
                  </a:cubicBezTo>
                  <a:cubicBezTo>
                    <a:pt x="784" y="1495"/>
                    <a:pt x="814" y="1492"/>
                    <a:pt x="845" y="1486"/>
                  </a:cubicBezTo>
                  <a:cubicBezTo>
                    <a:pt x="1196" y="1415"/>
                    <a:pt x="1267" y="1134"/>
                    <a:pt x="1267" y="782"/>
                  </a:cubicBezTo>
                  <a:cubicBezTo>
                    <a:pt x="1202" y="391"/>
                    <a:pt x="1016" y="1"/>
                    <a:pt x="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5" name="Google Shape;16445;p28"/>
            <p:cNvSpPr/>
            <p:nvPr/>
          </p:nvSpPr>
          <p:spPr>
            <a:xfrm rot="-660728">
              <a:off x="9037590" y="2324957"/>
              <a:ext cx="24623" cy="51670"/>
            </a:xfrm>
            <a:custGeom>
              <a:avLst/>
              <a:gdLst/>
              <a:ahLst/>
              <a:cxnLst/>
              <a:rect l="l" t="t" r="r" b="b"/>
              <a:pathLst>
                <a:path w="985" h="2067" extrusionOk="0">
                  <a:moveTo>
                    <a:pt x="422" y="0"/>
                  </a:moveTo>
                  <a:cubicBezTo>
                    <a:pt x="211" y="70"/>
                    <a:pt x="70" y="211"/>
                    <a:pt x="70" y="422"/>
                  </a:cubicBezTo>
                  <a:cubicBezTo>
                    <a:pt x="70" y="563"/>
                    <a:pt x="70" y="704"/>
                    <a:pt x="70" y="844"/>
                  </a:cubicBezTo>
                  <a:cubicBezTo>
                    <a:pt x="282" y="1126"/>
                    <a:pt x="141" y="1337"/>
                    <a:pt x="70" y="1548"/>
                  </a:cubicBezTo>
                  <a:cubicBezTo>
                    <a:pt x="0" y="1759"/>
                    <a:pt x="70" y="1970"/>
                    <a:pt x="282" y="2040"/>
                  </a:cubicBezTo>
                  <a:cubicBezTo>
                    <a:pt x="334" y="2058"/>
                    <a:pt x="383" y="2067"/>
                    <a:pt x="427" y="2067"/>
                  </a:cubicBezTo>
                  <a:cubicBezTo>
                    <a:pt x="559" y="2067"/>
                    <a:pt x="651" y="1987"/>
                    <a:pt x="704" y="1829"/>
                  </a:cubicBezTo>
                  <a:cubicBezTo>
                    <a:pt x="915" y="1337"/>
                    <a:pt x="985" y="844"/>
                    <a:pt x="915" y="352"/>
                  </a:cubicBezTo>
                  <a:cubicBezTo>
                    <a:pt x="844" y="141"/>
                    <a:pt x="633"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6" name="Google Shape;16446;p28"/>
            <p:cNvSpPr/>
            <p:nvPr/>
          </p:nvSpPr>
          <p:spPr>
            <a:xfrm rot="-660728">
              <a:off x="8876954" y="1601672"/>
              <a:ext cx="40471" cy="28847"/>
            </a:xfrm>
            <a:custGeom>
              <a:avLst/>
              <a:gdLst/>
              <a:ahLst/>
              <a:cxnLst/>
              <a:rect l="l" t="t" r="r" b="b"/>
              <a:pathLst>
                <a:path w="1619" h="1154" extrusionOk="0">
                  <a:moveTo>
                    <a:pt x="633" y="1"/>
                  </a:moveTo>
                  <a:cubicBezTo>
                    <a:pt x="493" y="71"/>
                    <a:pt x="211" y="71"/>
                    <a:pt x="141" y="353"/>
                  </a:cubicBezTo>
                  <a:cubicBezTo>
                    <a:pt x="0" y="564"/>
                    <a:pt x="141" y="845"/>
                    <a:pt x="422" y="986"/>
                  </a:cubicBezTo>
                  <a:cubicBezTo>
                    <a:pt x="577" y="1089"/>
                    <a:pt x="731" y="1154"/>
                    <a:pt x="886" y="1154"/>
                  </a:cubicBezTo>
                  <a:cubicBezTo>
                    <a:pt x="942" y="1154"/>
                    <a:pt x="999" y="1145"/>
                    <a:pt x="1055" y="1126"/>
                  </a:cubicBezTo>
                  <a:cubicBezTo>
                    <a:pt x="1407" y="1056"/>
                    <a:pt x="1618" y="845"/>
                    <a:pt x="1618" y="493"/>
                  </a:cubicBezTo>
                  <a:cubicBezTo>
                    <a:pt x="1618" y="141"/>
                    <a:pt x="1337" y="71"/>
                    <a:pt x="1055" y="71"/>
                  </a:cubicBezTo>
                  <a:cubicBezTo>
                    <a:pt x="915" y="71"/>
                    <a:pt x="774" y="71"/>
                    <a:pt x="6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7" name="Google Shape;16447;p28"/>
            <p:cNvSpPr/>
            <p:nvPr/>
          </p:nvSpPr>
          <p:spPr>
            <a:xfrm rot="-660728">
              <a:off x="8855688" y="379575"/>
              <a:ext cx="29922" cy="40671"/>
            </a:xfrm>
            <a:custGeom>
              <a:avLst/>
              <a:gdLst/>
              <a:ahLst/>
              <a:cxnLst/>
              <a:rect l="l" t="t" r="r" b="b"/>
              <a:pathLst>
                <a:path w="1197" h="1627" extrusionOk="0">
                  <a:moveTo>
                    <a:pt x="633" y="1"/>
                  </a:moveTo>
                  <a:cubicBezTo>
                    <a:pt x="282" y="1"/>
                    <a:pt x="0" y="353"/>
                    <a:pt x="141" y="915"/>
                  </a:cubicBezTo>
                  <a:cubicBezTo>
                    <a:pt x="141" y="1241"/>
                    <a:pt x="261" y="1627"/>
                    <a:pt x="670" y="1627"/>
                  </a:cubicBezTo>
                  <a:cubicBezTo>
                    <a:pt x="703" y="1627"/>
                    <a:pt x="737" y="1624"/>
                    <a:pt x="774" y="1619"/>
                  </a:cubicBezTo>
                  <a:cubicBezTo>
                    <a:pt x="1196" y="1548"/>
                    <a:pt x="1196" y="1126"/>
                    <a:pt x="1196" y="845"/>
                  </a:cubicBezTo>
                  <a:cubicBezTo>
                    <a:pt x="1196" y="282"/>
                    <a:pt x="985" y="1"/>
                    <a:pt x="6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8" name="Google Shape;16448;p28"/>
            <p:cNvSpPr/>
            <p:nvPr/>
          </p:nvSpPr>
          <p:spPr>
            <a:xfrm rot="-660728">
              <a:off x="9028619" y="142099"/>
              <a:ext cx="43996" cy="26848"/>
            </a:xfrm>
            <a:custGeom>
              <a:avLst/>
              <a:gdLst/>
              <a:ahLst/>
              <a:cxnLst/>
              <a:rect l="l" t="t" r="r" b="b"/>
              <a:pathLst>
                <a:path w="1760" h="1074" extrusionOk="0">
                  <a:moveTo>
                    <a:pt x="1030" y="1"/>
                  </a:moveTo>
                  <a:cubicBezTo>
                    <a:pt x="966" y="1"/>
                    <a:pt x="904" y="7"/>
                    <a:pt x="845" y="18"/>
                  </a:cubicBezTo>
                  <a:cubicBezTo>
                    <a:pt x="493" y="18"/>
                    <a:pt x="1" y="89"/>
                    <a:pt x="71" y="581"/>
                  </a:cubicBezTo>
                  <a:cubicBezTo>
                    <a:pt x="142" y="1073"/>
                    <a:pt x="564" y="1073"/>
                    <a:pt x="915" y="1073"/>
                  </a:cubicBezTo>
                  <a:cubicBezTo>
                    <a:pt x="1408" y="1003"/>
                    <a:pt x="1760" y="722"/>
                    <a:pt x="1689" y="440"/>
                  </a:cubicBezTo>
                  <a:cubicBezTo>
                    <a:pt x="1689" y="147"/>
                    <a:pt x="1347" y="1"/>
                    <a:pt x="10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9" name="Google Shape;16449;p28"/>
            <p:cNvSpPr/>
            <p:nvPr/>
          </p:nvSpPr>
          <p:spPr>
            <a:xfrm rot="-1521784">
              <a:off x="9066228" y="4622426"/>
              <a:ext cx="43545" cy="33746"/>
            </a:xfrm>
            <a:custGeom>
              <a:avLst/>
              <a:gdLst/>
              <a:ahLst/>
              <a:cxnLst/>
              <a:rect l="l" t="t" r="r" b="b"/>
              <a:pathLst>
                <a:path w="1742" h="1350" extrusionOk="0">
                  <a:moveTo>
                    <a:pt x="1216" y="0"/>
                  </a:moveTo>
                  <a:cubicBezTo>
                    <a:pt x="1187" y="0"/>
                    <a:pt x="1157" y="3"/>
                    <a:pt x="1126" y="9"/>
                  </a:cubicBezTo>
                  <a:cubicBezTo>
                    <a:pt x="845" y="9"/>
                    <a:pt x="634" y="150"/>
                    <a:pt x="493" y="361"/>
                  </a:cubicBezTo>
                  <a:cubicBezTo>
                    <a:pt x="282" y="643"/>
                    <a:pt x="1" y="783"/>
                    <a:pt x="212" y="1135"/>
                  </a:cubicBezTo>
                  <a:cubicBezTo>
                    <a:pt x="336" y="1290"/>
                    <a:pt x="473" y="1349"/>
                    <a:pt x="612" y="1349"/>
                  </a:cubicBezTo>
                  <a:cubicBezTo>
                    <a:pt x="789" y="1349"/>
                    <a:pt x="969" y="1253"/>
                    <a:pt x="1126" y="1135"/>
                  </a:cubicBezTo>
                  <a:cubicBezTo>
                    <a:pt x="1337" y="994"/>
                    <a:pt x="1478" y="854"/>
                    <a:pt x="1549" y="643"/>
                  </a:cubicBezTo>
                  <a:cubicBezTo>
                    <a:pt x="1741" y="322"/>
                    <a:pt x="1523" y="0"/>
                    <a:pt x="1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0" name="Google Shape;16450;p28"/>
            <p:cNvSpPr/>
            <p:nvPr/>
          </p:nvSpPr>
          <p:spPr>
            <a:xfrm rot="-1521784">
              <a:off x="9065920" y="4699966"/>
              <a:ext cx="35196" cy="27022"/>
            </a:xfrm>
            <a:custGeom>
              <a:avLst/>
              <a:gdLst/>
              <a:ahLst/>
              <a:cxnLst/>
              <a:rect l="l" t="t" r="r" b="b"/>
              <a:pathLst>
                <a:path w="1408" h="1081" extrusionOk="0">
                  <a:moveTo>
                    <a:pt x="453" y="0"/>
                  </a:moveTo>
                  <a:cubicBezTo>
                    <a:pt x="213" y="0"/>
                    <a:pt x="1" y="192"/>
                    <a:pt x="1" y="436"/>
                  </a:cubicBezTo>
                  <a:cubicBezTo>
                    <a:pt x="1" y="858"/>
                    <a:pt x="282" y="1069"/>
                    <a:pt x="634" y="1069"/>
                  </a:cubicBezTo>
                  <a:cubicBezTo>
                    <a:pt x="670" y="1077"/>
                    <a:pt x="707" y="1080"/>
                    <a:pt x="744" y="1080"/>
                  </a:cubicBezTo>
                  <a:cubicBezTo>
                    <a:pt x="1056" y="1080"/>
                    <a:pt x="1345" y="821"/>
                    <a:pt x="1408" y="506"/>
                  </a:cubicBezTo>
                  <a:cubicBezTo>
                    <a:pt x="1337" y="84"/>
                    <a:pt x="985" y="84"/>
                    <a:pt x="563" y="14"/>
                  </a:cubicBezTo>
                  <a:cubicBezTo>
                    <a:pt x="526" y="5"/>
                    <a:pt x="489" y="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1" name="Google Shape;16451;p28"/>
            <p:cNvSpPr/>
            <p:nvPr/>
          </p:nvSpPr>
          <p:spPr>
            <a:xfrm rot="-660728">
              <a:off x="9035007" y="1093988"/>
              <a:ext cx="33422" cy="30197"/>
            </a:xfrm>
            <a:custGeom>
              <a:avLst/>
              <a:gdLst/>
              <a:ahLst/>
              <a:cxnLst/>
              <a:rect l="l" t="t" r="r" b="b"/>
              <a:pathLst>
                <a:path w="1337" h="1208" extrusionOk="0">
                  <a:moveTo>
                    <a:pt x="664" y="0"/>
                  </a:moveTo>
                  <a:cubicBezTo>
                    <a:pt x="353" y="0"/>
                    <a:pt x="70" y="259"/>
                    <a:pt x="70" y="574"/>
                  </a:cubicBezTo>
                  <a:cubicBezTo>
                    <a:pt x="0" y="926"/>
                    <a:pt x="352" y="1207"/>
                    <a:pt x="704" y="1207"/>
                  </a:cubicBezTo>
                  <a:cubicBezTo>
                    <a:pt x="1055" y="1207"/>
                    <a:pt x="1337" y="926"/>
                    <a:pt x="1337" y="574"/>
                  </a:cubicBezTo>
                  <a:cubicBezTo>
                    <a:pt x="1337" y="222"/>
                    <a:pt x="1055" y="11"/>
                    <a:pt x="774" y="11"/>
                  </a:cubicBezTo>
                  <a:cubicBezTo>
                    <a:pt x="737" y="4"/>
                    <a:pt x="701" y="0"/>
                    <a:pt x="6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2" name="Google Shape;16452;p28"/>
            <p:cNvSpPr/>
            <p:nvPr/>
          </p:nvSpPr>
          <p:spPr>
            <a:xfrm rot="-660728">
              <a:off x="8718259" y="1160500"/>
              <a:ext cx="33422" cy="30272"/>
            </a:xfrm>
            <a:custGeom>
              <a:avLst/>
              <a:gdLst/>
              <a:ahLst/>
              <a:cxnLst/>
              <a:rect l="l" t="t" r="r" b="b"/>
              <a:pathLst>
                <a:path w="1337" h="1211" extrusionOk="0">
                  <a:moveTo>
                    <a:pt x="563" y="1"/>
                  </a:moveTo>
                  <a:cubicBezTo>
                    <a:pt x="281" y="1"/>
                    <a:pt x="0" y="282"/>
                    <a:pt x="0" y="563"/>
                  </a:cubicBezTo>
                  <a:cubicBezTo>
                    <a:pt x="0" y="915"/>
                    <a:pt x="352" y="1197"/>
                    <a:pt x="703" y="1197"/>
                  </a:cubicBezTo>
                  <a:cubicBezTo>
                    <a:pt x="740" y="1206"/>
                    <a:pt x="777" y="1210"/>
                    <a:pt x="814" y="1210"/>
                  </a:cubicBezTo>
                  <a:cubicBezTo>
                    <a:pt x="1055" y="1210"/>
                    <a:pt x="1276" y="1019"/>
                    <a:pt x="1337" y="774"/>
                  </a:cubicBezTo>
                  <a:cubicBezTo>
                    <a:pt x="1266" y="352"/>
                    <a:pt x="985" y="71"/>
                    <a:pt x="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3" name="Google Shape;16453;p28"/>
            <p:cNvSpPr/>
            <p:nvPr/>
          </p:nvSpPr>
          <p:spPr>
            <a:xfrm rot="-660728">
              <a:off x="8748158" y="1035212"/>
              <a:ext cx="31672" cy="30272"/>
            </a:xfrm>
            <a:custGeom>
              <a:avLst/>
              <a:gdLst/>
              <a:ahLst/>
              <a:cxnLst/>
              <a:rect l="l" t="t" r="r" b="b"/>
              <a:pathLst>
                <a:path w="1267" h="1211" extrusionOk="0">
                  <a:moveTo>
                    <a:pt x="744" y="1"/>
                  </a:moveTo>
                  <a:cubicBezTo>
                    <a:pt x="708" y="1"/>
                    <a:pt x="671" y="5"/>
                    <a:pt x="634" y="14"/>
                  </a:cubicBezTo>
                  <a:cubicBezTo>
                    <a:pt x="282" y="14"/>
                    <a:pt x="0" y="366"/>
                    <a:pt x="71" y="718"/>
                  </a:cubicBezTo>
                  <a:cubicBezTo>
                    <a:pt x="71" y="999"/>
                    <a:pt x="282" y="1210"/>
                    <a:pt x="563" y="1210"/>
                  </a:cubicBezTo>
                  <a:cubicBezTo>
                    <a:pt x="985" y="1140"/>
                    <a:pt x="1267" y="788"/>
                    <a:pt x="1196" y="437"/>
                  </a:cubicBezTo>
                  <a:cubicBezTo>
                    <a:pt x="1196" y="192"/>
                    <a:pt x="984" y="1"/>
                    <a:pt x="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4" name="Google Shape;16454;p28"/>
            <p:cNvSpPr/>
            <p:nvPr/>
          </p:nvSpPr>
          <p:spPr>
            <a:xfrm rot="-660728">
              <a:off x="8863636" y="372594"/>
              <a:ext cx="31672" cy="31697"/>
            </a:xfrm>
            <a:custGeom>
              <a:avLst/>
              <a:gdLst/>
              <a:ahLst/>
              <a:cxnLst/>
              <a:rect l="l" t="t" r="r" b="b"/>
              <a:pathLst>
                <a:path w="1267" h="1268" extrusionOk="0">
                  <a:moveTo>
                    <a:pt x="634" y="1"/>
                  </a:moveTo>
                  <a:cubicBezTo>
                    <a:pt x="282" y="1"/>
                    <a:pt x="0" y="353"/>
                    <a:pt x="71" y="704"/>
                  </a:cubicBezTo>
                  <a:cubicBezTo>
                    <a:pt x="71" y="1056"/>
                    <a:pt x="352" y="1267"/>
                    <a:pt x="634" y="1267"/>
                  </a:cubicBezTo>
                  <a:cubicBezTo>
                    <a:pt x="985" y="1197"/>
                    <a:pt x="1267" y="915"/>
                    <a:pt x="1196" y="564"/>
                  </a:cubicBezTo>
                  <a:cubicBezTo>
                    <a:pt x="1196" y="282"/>
                    <a:pt x="985" y="1"/>
                    <a:pt x="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5" name="Google Shape;16455;p28"/>
            <p:cNvSpPr/>
            <p:nvPr/>
          </p:nvSpPr>
          <p:spPr>
            <a:xfrm rot="-1521784">
              <a:off x="9049674" y="4889079"/>
              <a:ext cx="28172" cy="33446"/>
            </a:xfrm>
            <a:custGeom>
              <a:avLst/>
              <a:gdLst/>
              <a:ahLst/>
              <a:cxnLst/>
              <a:rect l="l" t="t" r="r" b="b"/>
              <a:pathLst>
                <a:path w="1127" h="1338" extrusionOk="0">
                  <a:moveTo>
                    <a:pt x="634" y="1"/>
                  </a:moveTo>
                  <a:cubicBezTo>
                    <a:pt x="282" y="71"/>
                    <a:pt x="1" y="353"/>
                    <a:pt x="71" y="704"/>
                  </a:cubicBezTo>
                  <a:cubicBezTo>
                    <a:pt x="1" y="1056"/>
                    <a:pt x="71" y="1338"/>
                    <a:pt x="493" y="1338"/>
                  </a:cubicBezTo>
                  <a:cubicBezTo>
                    <a:pt x="915" y="1338"/>
                    <a:pt x="1056" y="986"/>
                    <a:pt x="1056" y="634"/>
                  </a:cubicBezTo>
                  <a:cubicBezTo>
                    <a:pt x="1126" y="353"/>
                    <a:pt x="985" y="71"/>
                    <a:pt x="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6" name="Google Shape;16456;p28"/>
            <p:cNvSpPr/>
            <p:nvPr/>
          </p:nvSpPr>
          <p:spPr>
            <a:xfrm rot="-1521784">
              <a:off x="9090112" y="3964584"/>
              <a:ext cx="35171" cy="26847"/>
            </a:xfrm>
            <a:custGeom>
              <a:avLst/>
              <a:gdLst/>
              <a:ahLst/>
              <a:cxnLst/>
              <a:rect l="l" t="t" r="r" b="b"/>
              <a:pathLst>
                <a:path w="1407" h="1074" extrusionOk="0">
                  <a:moveTo>
                    <a:pt x="1026" y="0"/>
                  </a:moveTo>
                  <a:cubicBezTo>
                    <a:pt x="989" y="0"/>
                    <a:pt x="952" y="6"/>
                    <a:pt x="915" y="19"/>
                  </a:cubicBezTo>
                  <a:cubicBezTo>
                    <a:pt x="492" y="19"/>
                    <a:pt x="0" y="511"/>
                    <a:pt x="0" y="793"/>
                  </a:cubicBezTo>
                  <a:cubicBezTo>
                    <a:pt x="70" y="1074"/>
                    <a:pt x="281" y="1074"/>
                    <a:pt x="492" y="1074"/>
                  </a:cubicBezTo>
                  <a:cubicBezTo>
                    <a:pt x="985" y="1074"/>
                    <a:pt x="1407" y="652"/>
                    <a:pt x="1337" y="300"/>
                  </a:cubicBezTo>
                  <a:cubicBezTo>
                    <a:pt x="1337" y="127"/>
                    <a:pt x="1194" y="0"/>
                    <a:pt x="1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7" name="Google Shape;16457;p28"/>
            <p:cNvSpPr/>
            <p:nvPr/>
          </p:nvSpPr>
          <p:spPr>
            <a:xfrm rot="-660728">
              <a:off x="8855834" y="1317459"/>
              <a:ext cx="31697" cy="26023"/>
            </a:xfrm>
            <a:custGeom>
              <a:avLst/>
              <a:gdLst/>
              <a:ahLst/>
              <a:cxnLst/>
              <a:rect l="l" t="t" r="r" b="b"/>
              <a:pathLst>
                <a:path w="1268" h="1041" extrusionOk="0">
                  <a:moveTo>
                    <a:pt x="904" y="1"/>
                  </a:moveTo>
                  <a:cubicBezTo>
                    <a:pt x="831" y="1"/>
                    <a:pt x="743" y="16"/>
                    <a:pt x="634" y="37"/>
                  </a:cubicBezTo>
                  <a:cubicBezTo>
                    <a:pt x="282" y="108"/>
                    <a:pt x="1" y="248"/>
                    <a:pt x="71" y="670"/>
                  </a:cubicBezTo>
                  <a:cubicBezTo>
                    <a:pt x="129" y="904"/>
                    <a:pt x="333" y="1040"/>
                    <a:pt x="561" y="1040"/>
                  </a:cubicBezTo>
                  <a:cubicBezTo>
                    <a:pt x="608" y="1040"/>
                    <a:pt x="656" y="1034"/>
                    <a:pt x="704" y="1022"/>
                  </a:cubicBezTo>
                  <a:cubicBezTo>
                    <a:pt x="986" y="952"/>
                    <a:pt x="1267" y="670"/>
                    <a:pt x="1197" y="319"/>
                  </a:cubicBezTo>
                  <a:cubicBezTo>
                    <a:pt x="1148" y="76"/>
                    <a:pt x="1066" y="1"/>
                    <a:pt x="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8" name="Google Shape;16458;p28"/>
            <p:cNvSpPr/>
            <p:nvPr/>
          </p:nvSpPr>
          <p:spPr>
            <a:xfrm rot="-660728">
              <a:off x="8983599" y="1200552"/>
              <a:ext cx="26423" cy="26748"/>
            </a:xfrm>
            <a:custGeom>
              <a:avLst/>
              <a:gdLst/>
              <a:ahLst/>
              <a:cxnLst/>
              <a:rect l="l" t="t" r="r" b="b"/>
              <a:pathLst>
                <a:path w="1057" h="1070" extrusionOk="0">
                  <a:moveTo>
                    <a:pt x="622" y="1"/>
                  </a:moveTo>
                  <a:cubicBezTo>
                    <a:pt x="582" y="1"/>
                    <a:pt x="540" y="5"/>
                    <a:pt x="493" y="14"/>
                  </a:cubicBezTo>
                  <a:cubicBezTo>
                    <a:pt x="212" y="14"/>
                    <a:pt x="1" y="366"/>
                    <a:pt x="71" y="647"/>
                  </a:cubicBezTo>
                  <a:cubicBezTo>
                    <a:pt x="71" y="929"/>
                    <a:pt x="282" y="1070"/>
                    <a:pt x="493" y="1070"/>
                  </a:cubicBezTo>
                  <a:cubicBezTo>
                    <a:pt x="916" y="1070"/>
                    <a:pt x="1056" y="788"/>
                    <a:pt x="1056" y="436"/>
                  </a:cubicBezTo>
                  <a:cubicBezTo>
                    <a:pt x="995" y="192"/>
                    <a:pt x="881" y="1"/>
                    <a:pt x="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9" name="Google Shape;16459;p28"/>
            <p:cNvSpPr/>
            <p:nvPr/>
          </p:nvSpPr>
          <p:spPr>
            <a:xfrm rot="-660728">
              <a:off x="8749336" y="1257242"/>
              <a:ext cx="26398" cy="28148"/>
            </a:xfrm>
            <a:custGeom>
              <a:avLst/>
              <a:gdLst/>
              <a:ahLst/>
              <a:cxnLst/>
              <a:rect l="l" t="t" r="r" b="b"/>
              <a:pathLst>
                <a:path w="1056" h="1126" extrusionOk="0">
                  <a:moveTo>
                    <a:pt x="493" y="0"/>
                  </a:moveTo>
                  <a:cubicBezTo>
                    <a:pt x="141" y="0"/>
                    <a:pt x="0" y="282"/>
                    <a:pt x="0" y="634"/>
                  </a:cubicBezTo>
                  <a:cubicBezTo>
                    <a:pt x="0" y="985"/>
                    <a:pt x="211" y="1126"/>
                    <a:pt x="563" y="1126"/>
                  </a:cubicBezTo>
                  <a:cubicBezTo>
                    <a:pt x="845" y="1126"/>
                    <a:pt x="1056" y="845"/>
                    <a:pt x="985" y="563"/>
                  </a:cubicBezTo>
                  <a:cubicBezTo>
                    <a:pt x="985" y="282"/>
                    <a:pt x="845" y="0"/>
                    <a:pt x="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0" name="Google Shape;16460;p28"/>
            <p:cNvSpPr/>
            <p:nvPr/>
          </p:nvSpPr>
          <p:spPr>
            <a:xfrm rot="-660728">
              <a:off x="8810527" y="2255888"/>
              <a:ext cx="31672" cy="25323"/>
            </a:xfrm>
            <a:custGeom>
              <a:avLst/>
              <a:gdLst/>
              <a:ahLst/>
              <a:cxnLst/>
              <a:rect l="l" t="t" r="r" b="b"/>
              <a:pathLst>
                <a:path w="1267" h="1013" extrusionOk="0">
                  <a:moveTo>
                    <a:pt x="556" y="1"/>
                  </a:moveTo>
                  <a:cubicBezTo>
                    <a:pt x="512" y="1"/>
                    <a:pt x="467" y="5"/>
                    <a:pt x="422" y="14"/>
                  </a:cubicBezTo>
                  <a:cubicBezTo>
                    <a:pt x="141" y="14"/>
                    <a:pt x="0" y="295"/>
                    <a:pt x="70" y="506"/>
                  </a:cubicBezTo>
                  <a:cubicBezTo>
                    <a:pt x="132" y="813"/>
                    <a:pt x="406" y="1012"/>
                    <a:pt x="709" y="1012"/>
                  </a:cubicBezTo>
                  <a:cubicBezTo>
                    <a:pt x="753" y="1012"/>
                    <a:pt x="799" y="1008"/>
                    <a:pt x="844" y="999"/>
                  </a:cubicBezTo>
                  <a:cubicBezTo>
                    <a:pt x="1126" y="928"/>
                    <a:pt x="1266" y="858"/>
                    <a:pt x="1266" y="577"/>
                  </a:cubicBezTo>
                  <a:cubicBezTo>
                    <a:pt x="1143" y="208"/>
                    <a:pt x="860" y="1"/>
                    <a:pt x="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1" name="Google Shape;16461;p28"/>
            <p:cNvSpPr/>
            <p:nvPr/>
          </p:nvSpPr>
          <p:spPr>
            <a:xfrm rot="-660728">
              <a:off x="8454513" y="134205"/>
              <a:ext cx="28173" cy="24648"/>
            </a:xfrm>
            <a:custGeom>
              <a:avLst/>
              <a:gdLst/>
              <a:ahLst/>
              <a:cxnLst/>
              <a:rect l="l" t="t" r="r" b="b"/>
              <a:pathLst>
                <a:path w="1127" h="986" extrusionOk="0">
                  <a:moveTo>
                    <a:pt x="353" y="1"/>
                  </a:moveTo>
                  <a:cubicBezTo>
                    <a:pt x="142" y="1"/>
                    <a:pt x="1" y="141"/>
                    <a:pt x="1" y="423"/>
                  </a:cubicBezTo>
                  <a:cubicBezTo>
                    <a:pt x="1" y="704"/>
                    <a:pt x="282" y="986"/>
                    <a:pt x="634" y="986"/>
                  </a:cubicBezTo>
                  <a:cubicBezTo>
                    <a:pt x="845" y="986"/>
                    <a:pt x="1126" y="845"/>
                    <a:pt x="1126" y="564"/>
                  </a:cubicBezTo>
                  <a:cubicBezTo>
                    <a:pt x="1056" y="141"/>
                    <a:pt x="704" y="141"/>
                    <a:pt x="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2" name="Google Shape;16462;p28"/>
            <p:cNvSpPr/>
            <p:nvPr/>
          </p:nvSpPr>
          <p:spPr>
            <a:xfrm rot="-660728">
              <a:off x="8935352" y="2252606"/>
              <a:ext cx="26398" cy="25423"/>
            </a:xfrm>
            <a:custGeom>
              <a:avLst/>
              <a:gdLst/>
              <a:ahLst/>
              <a:cxnLst/>
              <a:rect l="l" t="t" r="r" b="b"/>
              <a:pathLst>
                <a:path w="1056" h="1017" extrusionOk="0">
                  <a:moveTo>
                    <a:pt x="631" y="0"/>
                  </a:moveTo>
                  <a:cubicBezTo>
                    <a:pt x="587" y="0"/>
                    <a:pt x="541" y="6"/>
                    <a:pt x="493" y="18"/>
                  </a:cubicBezTo>
                  <a:cubicBezTo>
                    <a:pt x="211" y="18"/>
                    <a:pt x="0" y="299"/>
                    <a:pt x="71" y="651"/>
                  </a:cubicBezTo>
                  <a:cubicBezTo>
                    <a:pt x="10" y="834"/>
                    <a:pt x="213" y="1017"/>
                    <a:pt x="405" y="1017"/>
                  </a:cubicBezTo>
                  <a:cubicBezTo>
                    <a:pt x="435" y="1017"/>
                    <a:pt x="465" y="1012"/>
                    <a:pt x="493" y="1003"/>
                  </a:cubicBezTo>
                  <a:cubicBezTo>
                    <a:pt x="774" y="933"/>
                    <a:pt x="1056" y="651"/>
                    <a:pt x="985" y="370"/>
                  </a:cubicBezTo>
                  <a:cubicBezTo>
                    <a:pt x="985" y="137"/>
                    <a:pt x="840" y="0"/>
                    <a:pt x="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3" name="Google Shape;16463;p28"/>
            <p:cNvSpPr/>
            <p:nvPr/>
          </p:nvSpPr>
          <p:spPr>
            <a:xfrm rot="-660728">
              <a:off x="8697731" y="1500315"/>
              <a:ext cx="24648" cy="24648"/>
            </a:xfrm>
            <a:custGeom>
              <a:avLst/>
              <a:gdLst/>
              <a:ahLst/>
              <a:cxnLst/>
              <a:rect l="l" t="t" r="r" b="b"/>
              <a:pathLst>
                <a:path w="986" h="986" extrusionOk="0">
                  <a:moveTo>
                    <a:pt x="352" y="1"/>
                  </a:moveTo>
                  <a:cubicBezTo>
                    <a:pt x="141" y="1"/>
                    <a:pt x="0" y="212"/>
                    <a:pt x="0" y="423"/>
                  </a:cubicBezTo>
                  <a:cubicBezTo>
                    <a:pt x="0" y="704"/>
                    <a:pt x="282" y="985"/>
                    <a:pt x="633" y="985"/>
                  </a:cubicBezTo>
                  <a:cubicBezTo>
                    <a:pt x="845" y="985"/>
                    <a:pt x="985" y="845"/>
                    <a:pt x="985" y="704"/>
                  </a:cubicBezTo>
                  <a:cubicBezTo>
                    <a:pt x="985" y="352"/>
                    <a:pt x="70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4" name="Google Shape;16464;p28"/>
            <p:cNvSpPr/>
            <p:nvPr/>
          </p:nvSpPr>
          <p:spPr>
            <a:xfrm rot="-660728">
              <a:off x="8668338" y="615222"/>
              <a:ext cx="21148" cy="26673"/>
            </a:xfrm>
            <a:custGeom>
              <a:avLst/>
              <a:gdLst/>
              <a:ahLst/>
              <a:cxnLst/>
              <a:rect l="l" t="t" r="r" b="b"/>
              <a:pathLst>
                <a:path w="846" h="1067" extrusionOk="0">
                  <a:moveTo>
                    <a:pt x="526" y="1"/>
                  </a:moveTo>
                  <a:cubicBezTo>
                    <a:pt x="495" y="1"/>
                    <a:pt x="461" y="4"/>
                    <a:pt x="423" y="12"/>
                  </a:cubicBezTo>
                  <a:cubicBezTo>
                    <a:pt x="142" y="82"/>
                    <a:pt x="1" y="364"/>
                    <a:pt x="1" y="645"/>
                  </a:cubicBezTo>
                  <a:cubicBezTo>
                    <a:pt x="1" y="926"/>
                    <a:pt x="142" y="1067"/>
                    <a:pt x="423" y="1067"/>
                  </a:cubicBezTo>
                  <a:cubicBezTo>
                    <a:pt x="845" y="1067"/>
                    <a:pt x="845" y="786"/>
                    <a:pt x="845" y="434"/>
                  </a:cubicBezTo>
                  <a:cubicBezTo>
                    <a:pt x="845" y="245"/>
                    <a:pt x="789" y="1"/>
                    <a:pt x="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5" name="Google Shape;16465;p28"/>
            <p:cNvSpPr/>
            <p:nvPr/>
          </p:nvSpPr>
          <p:spPr>
            <a:xfrm rot="-660728">
              <a:off x="8733145" y="83656"/>
              <a:ext cx="22898" cy="21598"/>
            </a:xfrm>
            <a:custGeom>
              <a:avLst/>
              <a:gdLst/>
              <a:ahLst/>
              <a:cxnLst/>
              <a:rect l="l" t="t" r="r" b="b"/>
              <a:pathLst>
                <a:path w="916" h="864" extrusionOk="0">
                  <a:moveTo>
                    <a:pt x="506" y="0"/>
                  </a:moveTo>
                  <a:cubicBezTo>
                    <a:pt x="477" y="0"/>
                    <a:pt x="449" y="6"/>
                    <a:pt x="423" y="19"/>
                  </a:cubicBezTo>
                  <a:cubicBezTo>
                    <a:pt x="142" y="19"/>
                    <a:pt x="1" y="230"/>
                    <a:pt x="1" y="511"/>
                  </a:cubicBezTo>
                  <a:cubicBezTo>
                    <a:pt x="1" y="722"/>
                    <a:pt x="142" y="863"/>
                    <a:pt x="353" y="863"/>
                  </a:cubicBezTo>
                  <a:cubicBezTo>
                    <a:pt x="704" y="863"/>
                    <a:pt x="915" y="511"/>
                    <a:pt x="845" y="230"/>
                  </a:cubicBezTo>
                  <a:cubicBezTo>
                    <a:pt x="788" y="115"/>
                    <a:pt x="636"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6" name="Google Shape;16466;p28"/>
            <p:cNvSpPr/>
            <p:nvPr/>
          </p:nvSpPr>
          <p:spPr>
            <a:xfrm rot="-660728">
              <a:off x="8546290" y="498523"/>
              <a:ext cx="26398" cy="19698"/>
            </a:xfrm>
            <a:custGeom>
              <a:avLst/>
              <a:gdLst/>
              <a:ahLst/>
              <a:cxnLst/>
              <a:rect l="l" t="t" r="r" b="b"/>
              <a:pathLst>
                <a:path w="1056" h="788" extrusionOk="0">
                  <a:moveTo>
                    <a:pt x="493" y="0"/>
                  </a:moveTo>
                  <a:cubicBezTo>
                    <a:pt x="282" y="0"/>
                    <a:pt x="0" y="141"/>
                    <a:pt x="71" y="422"/>
                  </a:cubicBezTo>
                  <a:cubicBezTo>
                    <a:pt x="10" y="605"/>
                    <a:pt x="213" y="788"/>
                    <a:pt x="405" y="788"/>
                  </a:cubicBezTo>
                  <a:cubicBezTo>
                    <a:pt x="435" y="788"/>
                    <a:pt x="464" y="783"/>
                    <a:pt x="493" y="774"/>
                  </a:cubicBezTo>
                  <a:cubicBezTo>
                    <a:pt x="774" y="774"/>
                    <a:pt x="1056" y="633"/>
                    <a:pt x="985" y="282"/>
                  </a:cubicBezTo>
                  <a:cubicBezTo>
                    <a:pt x="985" y="0"/>
                    <a:pt x="704" y="0"/>
                    <a:pt x="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7" name="Google Shape;16467;p28"/>
            <p:cNvSpPr/>
            <p:nvPr/>
          </p:nvSpPr>
          <p:spPr>
            <a:xfrm rot="-1521784">
              <a:off x="9089260" y="4233213"/>
              <a:ext cx="19373" cy="23347"/>
            </a:xfrm>
            <a:custGeom>
              <a:avLst/>
              <a:gdLst/>
              <a:ahLst/>
              <a:cxnLst/>
              <a:rect l="l" t="t" r="r" b="b"/>
              <a:pathLst>
                <a:path w="775" h="934" extrusionOk="0">
                  <a:moveTo>
                    <a:pt x="463" y="1"/>
                  </a:moveTo>
                  <a:cubicBezTo>
                    <a:pt x="427" y="1"/>
                    <a:pt x="390" y="7"/>
                    <a:pt x="352" y="19"/>
                  </a:cubicBezTo>
                  <a:cubicBezTo>
                    <a:pt x="141" y="89"/>
                    <a:pt x="0" y="300"/>
                    <a:pt x="71" y="582"/>
                  </a:cubicBezTo>
                  <a:cubicBezTo>
                    <a:pt x="71" y="793"/>
                    <a:pt x="71" y="933"/>
                    <a:pt x="423" y="933"/>
                  </a:cubicBezTo>
                  <a:cubicBezTo>
                    <a:pt x="774" y="863"/>
                    <a:pt x="774" y="582"/>
                    <a:pt x="774" y="300"/>
                  </a:cubicBezTo>
                  <a:cubicBezTo>
                    <a:pt x="774" y="127"/>
                    <a:pt x="631" y="1"/>
                    <a:pt x="4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8" name="Google Shape;16468;p28"/>
            <p:cNvSpPr/>
            <p:nvPr/>
          </p:nvSpPr>
          <p:spPr>
            <a:xfrm rot="-660728">
              <a:off x="9149932" y="839231"/>
              <a:ext cx="22523" cy="17198"/>
            </a:xfrm>
            <a:custGeom>
              <a:avLst/>
              <a:gdLst/>
              <a:ahLst/>
              <a:cxnLst/>
              <a:rect l="l" t="t" r="r" b="b"/>
              <a:pathLst>
                <a:path w="901" h="688" extrusionOk="0">
                  <a:moveTo>
                    <a:pt x="557" y="0"/>
                  </a:moveTo>
                  <a:cubicBezTo>
                    <a:pt x="497" y="0"/>
                    <a:pt x="428" y="14"/>
                    <a:pt x="353" y="44"/>
                  </a:cubicBezTo>
                  <a:cubicBezTo>
                    <a:pt x="142" y="44"/>
                    <a:pt x="1" y="326"/>
                    <a:pt x="142" y="466"/>
                  </a:cubicBezTo>
                  <a:cubicBezTo>
                    <a:pt x="207" y="630"/>
                    <a:pt x="303" y="687"/>
                    <a:pt x="408" y="687"/>
                  </a:cubicBezTo>
                  <a:cubicBezTo>
                    <a:pt x="529" y="687"/>
                    <a:pt x="662" y="612"/>
                    <a:pt x="775" y="537"/>
                  </a:cubicBezTo>
                  <a:lnTo>
                    <a:pt x="845" y="466"/>
                  </a:lnTo>
                  <a:cubicBezTo>
                    <a:pt x="900" y="190"/>
                    <a:pt x="782"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6469" name="Google Shape;16469;p28"/>
            <p:cNvGrpSpPr/>
            <p:nvPr/>
          </p:nvGrpSpPr>
          <p:grpSpPr>
            <a:xfrm>
              <a:off x="8477713" y="173175"/>
              <a:ext cx="208521" cy="207171"/>
              <a:chOff x="1091063" y="3357850"/>
              <a:chExt cx="208521" cy="207171"/>
            </a:xfrm>
          </p:grpSpPr>
          <p:sp>
            <p:nvSpPr>
              <p:cNvPr id="16470" name="Google Shape;16470;p28"/>
              <p:cNvSpPr/>
              <p:nvPr/>
            </p:nvSpPr>
            <p:spPr>
              <a:xfrm>
                <a:off x="1091063" y="3357850"/>
                <a:ext cx="208521" cy="207171"/>
              </a:xfrm>
              <a:custGeom>
                <a:avLst/>
                <a:gdLst/>
                <a:ahLst/>
                <a:cxnLst/>
                <a:rect l="l" t="t" r="r" b="b"/>
                <a:pathLst>
                  <a:path w="4170" h="4143" extrusionOk="0">
                    <a:moveTo>
                      <a:pt x="1416" y="1"/>
                    </a:moveTo>
                    <a:cubicBezTo>
                      <a:pt x="1389" y="1"/>
                      <a:pt x="1362" y="2"/>
                      <a:pt x="1335" y="6"/>
                    </a:cubicBezTo>
                    <a:lnTo>
                      <a:pt x="1335" y="540"/>
                    </a:lnTo>
                    <a:cubicBezTo>
                      <a:pt x="1335" y="540"/>
                      <a:pt x="1134" y="406"/>
                      <a:pt x="901" y="239"/>
                    </a:cubicBezTo>
                    <a:cubicBezTo>
                      <a:pt x="734" y="439"/>
                      <a:pt x="701" y="740"/>
                      <a:pt x="834" y="973"/>
                    </a:cubicBezTo>
                    <a:cubicBezTo>
                      <a:pt x="1001" y="1207"/>
                      <a:pt x="1168" y="1440"/>
                      <a:pt x="1401" y="1607"/>
                    </a:cubicBezTo>
                    <a:cubicBezTo>
                      <a:pt x="1251" y="1590"/>
                      <a:pt x="1101" y="1582"/>
                      <a:pt x="955" y="1582"/>
                    </a:cubicBezTo>
                    <a:cubicBezTo>
                      <a:pt x="809" y="1582"/>
                      <a:pt x="667" y="1590"/>
                      <a:pt x="534" y="1607"/>
                    </a:cubicBezTo>
                    <a:cubicBezTo>
                      <a:pt x="267" y="1674"/>
                      <a:pt x="67" y="1874"/>
                      <a:pt x="0" y="2141"/>
                    </a:cubicBezTo>
                    <a:cubicBezTo>
                      <a:pt x="301" y="2207"/>
                      <a:pt x="534" y="2274"/>
                      <a:pt x="534" y="2274"/>
                    </a:cubicBezTo>
                    <a:cubicBezTo>
                      <a:pt x="534" y="2274"/>
                      <a:pt x="334" y="2441"/>
                      <a:pt x="100" y="2641"/>
                    </a:cubicBezTo>
                    <a:cubicBezTo>
                      <a:pt x="246" y="2816"/>
                      <a:pt x="468" y="2914"/>
                      <a:pt x="677" y="2914"/>
                    </a:cubicBezTo>
                    <a:cubicBezTo>
                      <a:pt x="708" y="2914"/>
                      <a:pt x="738" y="2912"/>
                      <a:pt x="768" y="2908"/>
                    </a:cubicBezTo>
                    <a:cubicBezTo>
                      <a:pt x="1068" y="2841"/>
                      <a:pt x="1335" y="2708"/>
                      <a:pt x="1568" y="2574"/>
                    </a:cubicBezTo>
                    <a:lnTo>
                      <a:pt x="1568" y="2574"/>
                    </a:lnTo>
                    <a:cubicBezTo>
                      <a:pt x="1435" y="2841"/>
                      <a:pt x="1335" y="3108"/>
                      <a:pt x="1301" y="3408"/>
                    </a:cubicBezTo>
                    <a:cubicBezTo>
                      <a:pt x="1268" y="3675"/>
                      <a:pt x="1368" y="3942"/>
                      <a:pt x="1601" y="4075"/>
                    </a:cubicBezTo>
                    <a:cubicBezTo>
                      <a:pt x="1768" y="3809"/>
                      <a:pt x="1935" y="3608"/>
                      <a:pt x="1935" y="3608"/>
                    </a:cubicBezTo>
                    <a:cubicBezTo>
                      <a:pt x="1935" y="3608"/>
                      <a:pt x="2002" y="3842"/>
                      <a:pt x="2135" y="4142"/>
                    </a:cubicBezTo>
                    <a:cubicBezTo>
                      <a:pt x="2369" y="4042"/>
                      <a:pt x="2569" y="3842"/>
                      <a:pt x="2602" y="3575"/>
                    </a:cubicBezTo>
                    <a:cubicBezTo>
                      <a:pt x="2602" y="3275"/>
                      <a:pt x="2569" y="3008"/>
                      <a:pt x="2535" y="2708"/>
                    </a:cubicBezTo>
                    <a:lnTo>
                      <a:pt x="2535" y="2708"/>
                    </a:lnTo>
                    <a:cubicBezTo>
                      <a:pt x="2736" y="2908"/>
                      <a:pt x="2969" y="3108"/>
                      <a:pt x="3203" y="3242"/>
                    </a:cubicBezTo>
                    <a:cubicBezTo>
                      <a:pt x="3290" y="3279"/>
                      <a:pt x="3387" y="3298"/>
                      <a:pt x="3485" y="3298"/>
                    </a:cubicBezTo>
                    <a:cubicBezTo>
                      <a:pt x="3647" y="3298"/>
                      <a:pt x="3811" y="3246"/>
                      <a:pt x="3936" y="3141"/>
                    </a:cubicBezTo>
                    <a:cubicBezTo>
                      <a:pt x="3736" y="2908"/>
                      <a:pt x="3603" y="2708"/>
                      <a:pt x="3603" y="2708"/>
                    </a:cubicBezTo>
                    <a:lnTo>
                      <a:pt x="4137" y="2708"/>
                    </a:lnTo>
                    <a:cubicBezTo>
                      <a:pt x="4170" y="2441"/>
                      <a:pt x="4003" y="2174"/>
                      <a:pt x="3770" y="2074"/>
                    </a:cubicBezTo>
                    <a:cubicBezTo>
                      <a:pt x="3503" y="1974"/>
                      <a:pt x="3236" y="1907"/>
                      <a:pt x="2936" y="1874"/>
                    </a:cubicBezTo>
                    <a:cubicBezTo>
                      <a:pt x="3203" y="1740"/>
                      <a:pt x="3436" y="1574"/>
                      <a:pt x="3636" y="1373"/>
                    </a:cubicBezTo>
                    <a:cubicBezTo>
                      <a:pt x="3803" y="1207"/>
                      <a:pt x="3870" y="906"/>
                      <a:pt x="3770" y="673"/>
                    </a:cubicBezTo>
                    <a:lnTo>
                      <a:pt x="3770" y="673"/>
                    </a:lnTo>
                    <a:cubicBezTo>
                      <a:pt x="3469" y="773"/>
                      <a:pt x="3236" y="840"/>
                      <a:pt x="3236" y="840"/>
                    </a:cubicBezTo>
                    <a:cubicBezTo>
                      <a:pt x="3236" y="840"/>
                      <a:pt x="3303" y="540"/>
                      <a:pt x="3403" y="273"/>
                    </a:cubicBezTo>
                    <a:cubicBezTo>
                      <a:pt x="3320" y="242"/>
                      <a:pt x="3238" y="227"/>
                      <a:pt x="3157" y="227"/>
                    </a:cubicBezTo>
                    <a:cubicBezTo>
                      <a:pt x="2977" y="227"/>
                      <a:pt x="2807" y="301"/>
                      <a:pt x="2669" y="439"/>
                    </a:cubicBezTo>
                    <a:cubicBezTo>
                      <a:pt x="2502" y="673"/>
                      <a:pt x="2335" y="906"/>
                      <a:pt x="2235" y="1173"/>
                    </a:cubicBezTo>
                    <a:cubicBezTo>
                      <a:pt x="2202" y="873"/>
                      <a:pt x="2102" y="606"/>
                      <a:pt x="2002" y="339"/>
                    </a:cubicBezTo>
                    <a:cubicBezTo>
                      <a:pt x="1882" y="130"/>
                      <a:pt x="1655" y="1"/>
                      <a:pt x="1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6471" name="Google Shape;16471;p28"/>
              <p:cNvGrpSpPr/>
              <p:nvPr/>
            </p:nvGrpSpPr>
            <p:grpSpPr>
              <a:xfrm>
                <a:off x="1144420" y="3408156"/>
                <a:ext cx="101811" cy="101811"/>
                <a:chOff x="1144420" y="3408156"/>
                <a:chExt cx="101811" cy="101811"/>
              </a:xfrm>
            </p:grpSpPr>
            <p:sp>
              <p:nvSpPr>
                <p:cNvPr id="16472" name="Google Shape;16472;p28"/>
                <p:cNvSpPr/>
                <p:nvPr/>
              </p:nvSpPr>
              <p:spPr>
                <a:xfrm>
                  <a:off x="1144420" y="3449861"/>
                  <a:ext cx="53455" cy="21752"/>
                </a:xfrm>
                <a:custGeom>
                  <a:avLst/>
                  <a:gdLst/>
                  <a:ahLst/>
                  <a:cxnLst/>
                  <a:rect l="l" t="t" r="r" b="b"/>
                  <a:pathLst>
                    <a:path w="1069" h="435" extrusionOk="0">
                      <a:moveTo>
                        <a:pt x="568" y="401"/>
                      </a:moveTo>
                      <a:cubicBezTo>
                        <a:pt x="368" y="434"/>
                        <a:pt x="168" y="401"/>
                        <a:pt x="1" y="334"/>
                      </a:cubicBezTo>
                      <a:cubicBezTo>
                        <a:pt x="134" y="167"/>
                        <a:pt x="301" y="67"/>
                        <a:pt x="501" y="34"/>
                      </a:cubicBezTo>
                      <a:cubicBezTo>
                        <a:pt x="668" y="0"/>
                        <a:pt x="868" y="34"/>
                        <a:pt x="1068" y="134"/>
                      </a:cubicBezTo>
                      <a:cubicBezTo>
                        <a:pt x="935" y="267"/>
                        <a:pt x="735" y="367"/>
                        <a:pt x="568" y="4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73" name="Google Shape;16473;p28"/>
                <p:cNvSpPr/>
                <p:nvPr/>
              </p:nvSpPr>
              <p:spPr>
                <a:xfrm>
                  <a:off x="1197826" y="3454862"/>
                  <a:ext cx="48405" cy="26753"/>
                </a:xfrm>
                <a:custGeom>
                  <a:avLst/>
                  <a:gdLst/>
                  <a:ahLst/>
                  <a:cxnLst/>
                  <a:rect l="l" t="t" r="r" b="b"/>
                  <a:pathLst>
                    <a:path w="968" h="535" extrusionOk="0">
                      <a:moveTo>
                        <a:pt x="567" y="101"/>
                      </a:moveTo>
                      <a:cubicBezTo>
                        <a:pt x="734" y="167"/>
                        <a:pt x="867" y="334"/>
                        <a:pt x="968" y="501"/>
                      </a:cubicBezTo>
                      <a:cubicBezTo>
                        <a:pt x="767" y="534"/>
                        <a:pt x="567" y="534"/>
                        <a:pt x="400" y="434"/>
                      </a:cubicBezTo>
                      <a:cubicBezTo>
                        <a:pt x="234" y="334"/>
                        <a:pt x="67" y="201"/>
                        <a:pt x="0" y="34"/>
                      </a:cubicBezTo>
                      <a:cubicBezTo>
                        <a:pt x="167" y="1"/>
                        <a:pt x="367" y="1"/>
                        <a:pt x="567" y="1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74" name="Google Shape;16474;p28"/>
                <p:cNvSpPr/>
                <p:nvPr/>
              </p:nvSpPr>
              <p:spPr>
                <a:xfrm>
                  <a:off x="1197826" y="3416507"/>
                  <a:ext cx="36754" cy="40054"/>
                </a:xfrm>
                <a:custGeom>
                  <a:avLst/>
                  <a:gdLst/>
                  <a:ahLst/>
                  <a:cxnLst/>
                  <a:rect l="l" t="t" r="r" b="b"/>
                  <a:pathLst>
                    <a:path w="735" h="801" extrusionOk="0">
                      <a:moveTo>
                        <a:pt x="234" y="267"/>
                      </a:moveTo>
                      <a:cubicBezTo>
                        <a:pt x="367" y="134"/>
                        <a:pt x="534" y="34"/>
                        <a:pt x="734" y="0"/>
                      </a:cubicBezTo>
                      <a:cubicBezTo>
                        <a:pt x="701" y="200"/>
                        <a:pt x="634" y="401"/>
                        <a:pt x="501" y="534"/>
                      </a:cubicBezTo>
                      <a:cubicBezTo>
                        <a:pt x="367" y="667"/>
                        <a:pt x="167" y="768"/>
                        <a:pt x="0" y="801"/>
                      </a:cubicBezTo>
                      <a:cubicBezTo>
                        <a:pt x="0" y="601"/>
                        <a:pt x="100" y="434"/>
                        <a:pt x="234" y="2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75" name="Google Shape;16475;p28"/>
                <p:cNvSpPr/>
                <p:nvPr/>
              </p:nvSpPr>
              <p:spPr>
                <a:xfrm>
                  <a:off x="1169473" y="3408156"/>
                  <a:ext cx="31703" cy="48405"/>
                </a:xfrm>
                <a:custGeom>
                  <a:avLst/>
                  <a:gdLst/>
                  <a:ahLst/>
                  <a:cxnLst/>
                  <a:rect l="l" t="t" r="r" b="b"/>
                  <a:pathLst>
                    <a:path w="634" h="968" extrusionOk="0">
                      <a:moveTo>
                        <a:pt x="134" y="568"/>
                      </a:moveTo>
                      <a:cubicBezTo>
                        <a:pt x="33" y="401"/>
                        <a:pt x="0" y="201"/>
                        <a:pt x="33" y="1"/>
                      </a:cubicBezTo>
                      <a:cubicBezTo>
                        <a:pt x="400" y="167"/>
                        <a:pt x="634" y="568"/>
                        <a:pt x="567" y="968"/>
                      </a:cubicBezTo>
                      <a:cubicBezTo>
                        <a:pt x="367" y="868"/>
                        <a:pt x="234" y="734"/>
                        <a:pt x="134" y="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76" name="Google Shape;16476;p28"/>
                <p:cNvSpPr/>
                <p:nvPr/>
              </p:nvSpPr>
              <p:spPr>
                <a:xfrm>
                  <a:off x="1179474" y="3456512"/>
                  <a:ext cx="23402" cy="53455"/>
                </a:xfrm>
                <a:custGeom>
                  <a:avLst/>
                  <a:gdLst/>
                  <a:ahLst/>
                  <a:cxnLst/>
                  <a:rect l="l" t="t" r="r" b="b"/>
                  <a:pathLst>
                    <a:path w="468" h="1069" extrusionOk="0">
                      <a:moveTo>
                        <a:pt x="467" y="568"/>
                      </a:moveTo>
                      <a:cubicBezTo>
                        <a:pt x="434" y="735"/>
                        <a:pt x="334" y="935"/>
                        <a:pt x="200" y="1068"/>
                      </a:cubicBezTo>
                      <a:cubicBezTo>
                        <a:pt x="0" y="735"/>
                        <a:pt x="67" y="301"/>
                        <a:pt x="367" y="1"/>
                      </a:cubicBezTo>
                      <a:cubicBezTo>
                        <a:pt x="434" y="168"/>
                        <a:pt x="467" y="368"/>
                        <a:pt x="467" y="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16477" name="Google Shape;16477;p28"/>
            <p:cNvGrpSpPr/>
            <p:nvPr/>
          </p:nvGrpSpPr>
          <p:grpSpPr>
            <a:xfrm rot="1988796">
              <a:off x="8895304" y="626680"/>
              <a:ext cx="208527" cy="207177"/>
              <a:chOff x="1091063" y="3357850"/>
              <a:chExt cx="208521" cy="207171"/>
            </a:xfrm>
          </p:grpSpPr>
          <p:sp>
            <p:nvSpPr>
              <p:cNvPr id="16478" name="Google Shape;16478;p28"/>
              <p:cNvSpPr/>
              <p:nvPr/>
            </p:nvSpPr>
            <p:spPr>
              <a:xfrm>
                <a:off x="1091063" y="3357850"/>
                <a:ext cx="208521" cy="207171"/>
              </a:xfrm>
              <a:custGeom>
                <a:avLst/>
                <a:gdLst/>
                <a:ahLst/>
                <a:cxnLst/>
                <a:rect l="l" t="t" r="r" b="b"/>
                <a:pathLst>
                  <a:path w="4170" h="4143" extrusionOk="0">
                    <a:moveTo>
                      <a:pt x="1416" y="1"/>
                    </a:moveTo>
                    <a:cubicBezTo>
                      <a:pt x="1389" y="1"/>
                      <a:pt x="1362" y="2"/>
                      <a:pt x="1335" y="6"/>
                    </a:cubicBezTo>
                    <a:lnTo>
                      <a:pt x="1335" y="540"/>
                    </a:lnTo>
                    <a:cubicBezTo>
                      <a:pt x="1335" y="540"/>
                      <a:pt x="1134" y="406"/>
                      <a:pt x="901" y="239"/>
                    </a:cubicBezTo>
                    <a:cubicBezTo>
                      <a:pt x="734" y="439"/>
                      <a:pt x="701" y="740"/>
                      <a:pt x="834" y="973"/>
                    </a:cubicBezTo>
                    <a:cubicBezTo>
                      <a:pt x="1001" y="1207"/>
                      <a:pt x="1168" y="1440"/>
                      <a:pt x="1401" y="1607"/>
                    </a:cubicBezTo>
                    <a:cubicBezTo>
                      <a:pt x="1251" y="1590"/>
                      <a:pt x="1101" y="1582"/>
                      <a:pt x="955" y="1582"/>
                    </a:cubicBezTo>
                    <a:cubicBezTo>
                      <a:pt x="809" y="1582"/>
                      <a:pt x="667" y="1590"/>
                      <a:pt x="534" y="1607"/>
                    </a:cubicBezTo>
                    <a:cubicBezTo>
                      <a:pt x="267" y="1674"/>
                      <a:pt x="67" y="1874"/>
                      <a:pt x="0" y="2141"/>
                    </a:cubicBezTo>
                    <a:cubicBezTo>
                      <a:pt x="301" y="2207"/>
                      <a:pt x="534" y="2274"/>
                      <a:pt x="534" y="2274"/>
                    </a:cubicBezTo>
                    <a:cubicBezTo>
                      <a:pt x="534" y="2274"/>
                      <a:pt x="334" y="2441"/>
                      <a:pt x="100" y="2641"/>
                    </a:cubicBezTo>
                    <a:cubicBezTo>
                      <a:pt x="246" y="2816"/>
                      <a:pt x="468" y="2914"/>
                      <a:pt x="677" y="2914"/>
                    </a:cubicBezTo>
                    <a:cubicBezTo>
                      <a:pt x="708" y="2914"/>
                      <a:pt x="738" y="2912"/>
                      <a:pt x="768" y="2908"/>
                    </a:cubicBezTo>
                    <a:cubicBezTo>
                      <a:pt x="1068" y="2841"/>
                      <a:pt x="1335" y="2708"/>
                      <a:pt x="1568" y="2574"/>
                    </a:cubicBezTo>
                    <a:lnTo>
                      <a:pt x="1568" y="2574"/>
                    </a:lnTo>
                    <a:cubicBezTo>
                      <a:pt x="1435" y="2841"/>
                      <a:pt x="1335" y="3108"/>
                      <a:pt x="1301" y="3408"/>
                    </a:cubicBezTo>
                    <a:cubicBezTo>
                      <a:pt x="1268" y="3675"/>
                      <a:pt x="1368" y="3942"/>
                      <a:pt x="1601" y="4075"/>
                    </a:cubicBezTo>
                    <a:cubicBezTo>
                      <a:pt x="1768" y="3809"/>
                      <a:pt x="1935" y="3608"/>
                      <a:pt x="1935" y="3608"/>
                    </a:cubicBezTo>
                    <a:cubicBezTo>
                      <a:pt x="1935" y="3608"/>
                      <a:pt x="2002" y="3842"/>
                      <a:pt x="2135" y="4142"/>
                    </a:cubicBezTo>
                    <a:cubicBezTo>
                      <a:pt x="2369" y="4042"/>
                      <a:pt x="2569" y="3842"/>
                      <a:pt x="2602" y="3575"/>
                    </a:cubicBezTo>
                    <a:cubicBezTo>
                      <a:pt x="2602" y="3275"/>
                      <a:pt x="2569" y="3008"/>
                      <a:pt x="2535" y="2708"/>
                    </a:cubicBezTo>
                    <a:lnTo>
                      <a:pt x="2535" y="2708"/>
                    </a:lnTo>
                    <a:cubicBezTo>
                      <a:pt x="2736" y="2908"/>
                      <a:pt x="2969" y="3108"/>
                      <a:pt x="3203" y="3242"/>
                    </a:cubicBezTo>
                    <a:cubicBezTo>
                      <a:pt x="3290" y="3279"/>
                      <a:pt x="3387" y="3298"/>
                      <a:pt x="3485" y="3298"/>
                    </a:cubicBezTo>
                    <a:cubicBezTo>
                      <a:pt x="3647" y="3298"/>
                      <a:pt x="3811" y="3246"/>
                      <a:pt x="3936" y="3141"/>
                    </a:cubicBezTo>
                    <a:cubicBezTo>
                      <a:pt x="3736" y="2908"/>
                      <a:pt x="3603" y="2708"/>
                      <a:pt x="3603" y="2708"/>
                    </a:cubicBezTo>
                    <a:lnTo>
                      <a:pt x="4137" y="2708"/>
                    </a:lnTo>
                    <a:cubicBezTo>
                      <a:pt x="4170" y="2441"/>
                      <a:pt x="4003" y="2174"/>
                      <a:pt x="3770" y="2074"/>
                    </a:cubicBezTo>
                    <a:cubicBezTo>
                      <a:pt x="3503" y="1974"/>
                      <a:pt x="3236" y="1907"/>
                      <a:pt x="2936" y="1874"/>
                    </a:cubicBezTo>
                    <a:cubicBezTo>
                      <a:pt x="3203" y="1740"/>
                      <a:pt x="3436" y="1574"/>
                      <a:pt x="3636" y="1373"/>
                    </a:cubicBezTo>
                    <a:cubicBezTo>
                      <a:pt x="3803" y="1207"/>
                      <a:pt x="3870" y="906"/>
                      <a:pt x="3770" y="673"/>
                    </a:cubicBezTo>
                    <a:lnTo>
                      <a:pt x="3770" y="673"/>
                    </a:lnTo>
                    <a:cubicBezTo>
                      <a:pt x="3469" y="773"/>
                      <a:pt x="3236" y="840"/>
                      <a:pt x="3236" y="840"/>
                    </a:cubicBezTo>
                    <a:cubicBezTo>
                      <a:pt x="3236" y="840"/>
                      <a:pt x="3303" y="540"/>
                      <a:pt x="3403" y="273"/>
                    </a:cubicBezTo>
                    <a:cubicBezTo>
                      <a:pt x="3320" y="242"/>
                      <a:pt x="3238" y="227"/>
                      <a:pt x="3157" y="227"/>
                    </a:cubicBezTo>
                    <a:cubicBezTo>
                      <a:pt x="2977" y="227"/>
                      <a:pt x="2807" y="301"/>
                      <a:pt x="2669" y="439"/>
                    </a:cubicBezTo>
                    <a:cubicBezTo>
                      <a:pt x="2502" y="673"/>
                      <a:pt x="2335" y="906"/>
                      <a:pt x="2235" y="1173"/>
                    </a:cubicBezTo>
                    <a:cubicBezTo>
                      <a:pt x="2202" y="873"/>
                      <a:pt x="2102" y="606"/>
                      <a:pt x="2002" y="339"/>
                    </a:cubicBezTo>
                    <a:cubicBezTo>
                      <a:pt x="1882" y="130"/>
                      <a:pt x="1655" y="1"/>
                      <a:pt x="1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6479" name="Google Shape;16479;p28"/>
              <p:cNvGrpSpPr/>
              <p:nvPr/>
            </p:nvGrpSpPr>
            <p:grpSpPr>
              <a:xfrm>
                <a:off x="1144420" y="3408156"/>
                <a:ext cx="101811" cy="101811"/>
                <a:chOff x="1144420" y="3408156"/>
                <a:chExt cx="101811" cy="101811"/>
              </a:xfrm>
            </p:grpSpPr>
            <p:sp>
              <p:nvSpPr>
                <p:cNvPr id="16480" name="Google Shape;16480;p28"/>
                <p:cNvSpPr/>
                <p:nvPr/>
              </p:nvSpPr>
              <p:spPr>
                <a:xfrm>
                  <a:off x="1144420" y="3449861"/>
                  <a:ext cx="53455" cy="21752"/>
                </a:xfrm>
                <a:custGeom>
                  <a:avLst/>
                  <a:gdLst/>
                  <a:ahLst/>
                  <a:cxnLst/>
                  <a:rect l="l" t="t" r="r" b="b"/>
                  <a:pathLst>
                    <a:path w="1069" h="435" extrusionOk="0">
                      <a:moveTo>
                        <a:pt x="568" y="401"/>
                      </a:moveTo>
                      <a:cubicBezTo>
                        <a:pt x="368" y="434"/>
                        <a:pt x="168" y="401"/>
                        <a:pt x="1" y="334"/>
                      </a:cubicBezTo>
                      <a:cubicBezTo>
                        <a:pt x="134" y="167"/>
                        <a:pt x="301" y="67"/>
                        <a:pt x="501" y="34"/>
                      </a:cubicBezTo>
                      <a:cubicBezTo>
                        <a:pt x="668" y="0"/>
                        <a:pt x="868" y="34"/>
                        <a:pt x="1068" y="134"/>
                      </a:cubicBezTo>
                      <a:cubicBezTo>
                        <a:pt x="935" y="267"/>
                        <a:pt x="735" y="367"/>
                        <a:pt x="568" y="4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81" name="Google Shape;16481;p28"/>
                <p:cNvSpPr/>
                <p:nvPr/>
              </p:nvSpPr>
              <p:spPr>
                <a:xfrm>
                  <a:off x="1197826" y="3454862"/>
                  <a:ext cx="48405" cy="26753"/>
                </a:xfrm>
                <a:custGeom>
                  <a:avLst/>
                  <a:gdLst/>
                  <a:ahLst/>
                  <a:cxnLst/>
                  <a:rect l="l" t="t" r="r" b="b"/>
                  <a:pathLst>
                    <a:path w="968" h="535" extrusionOk="0">
                      <a:moveTo>
                        <a:pt x="567" y="101"/>
                      </a:moveTo>
                      <a:cubicBezTo>
                        <a:pt x="734" y="167"/>
                        <a:pt x="867" y="334"/>
                        <a:pt x="968" y="501"/>
                      </a:cubicBezTo>
                      <a:cubicBezTo>
                        <a:pt x="767" y="534"/>
                        <a:pt x="567" y="534"/>
                        <a:pt x="400" y="434"/>
                      </a:cubicBezTo>
                      <a:cubicBezTo>
                        <a:pt x="234" y="334"/>
                        <a:pt x="67" y="201"/>
                        <a:pt x="0" y="34"/>
                      </a:cubicBezTo>
                      <a:cubicBezTo>
                        <a:pt x="167" y="1"/>
                        <a:pt x="367" y="1"/>
                        <a:pt x="567" y="1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82" name="Google Shape;16482;p28"/>
                <p:cNvSpPr/>
                <p:nvPr/>
              </p:nvSpPr>
              <p:spPr>
                <a:xfrm>
                  <a:off x="1197826" y="3416507"/>
                  <a:ext cx="36754" cy="40054"/>
                </a:xfrm>
                <a:custGeom>
                  <a:avLst/>
                  <a:gdLst/>
                  <a:ahLst/>
                  <a:cxnLst/>
                  <a:rect l="l" t="t" r="r" b="b"/>
                  <a:pathLst>
                    <a:path w="735" h="801" extrusionOk="0">
                      <a:moveTo>
                        <a:pt x="234" y="267"/>
                      </a:moveTo>
                      <a:cubicBezTo>
                        <a:pt x="367" y="134"/>
                        <a:pt x="534" y="34"/>
                        <a:pt x="734" y="0"/>
                      </a:cubicBezTo>
                      <a:cubicBezTo>
                        <a:pt x="701" y="200"/>
                        <a:pt x="634" y="401"/>
                        <a:pt x="501" y="534"/>
                      </a:cubicBezTo>
                      <a:cubicBezTo>
                        <a:pt x="367" y="667"/>
                        <a:pt x="167" y="768"/>
                        <a:pt x="0" y="801"/>
                      </a:cubicBezTo>
                      <a:cubicBezTo>
                        <a:pt x="0" y="601"/>
                        <a:pt x="100" y="434"/>
                        <a:pt x="234" y="2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83" name="Google Shape;16483;p28"/>
                <p:cNvSpPr/>
                <p:nvPr/>
              </p:nvSpPr>
              <p:spPr>
                <a:xfrm>
                  <a:off x="1169473" y="3408156"/>
                  <a:ext cx="31703" cy="48405"/>
                </a:xfrm>
                <a:custGeom>
                  <a:avLst/>
                  <a:gdLst/>
                  <a:ahLst/>
                  <a:cxnLst/>
                  <a:rect l="l" t="t" r="r" b="b"/>
                  <a:pathLst>
                    <a:path w="634" h="968" extrusionOk="0">
                      <a:moveTo>
                        <a:pt x="134" y="568"/>
                      </a:moveTo>
                      <a:cubicBezTo>
                        <a:pt x="33" y="401"/>
                        <a:pt x="0" y="201"/>
                        <a:pt x="33" y="1"/>
                      </a:cubicBezTo>
                      <a:cubicBezTo>
                        <a:pt x="400" y="167"/>
                        <a:pt x="634" y="568"/>
                        <a:pt x="567" y="968"/>
                      </a:cubicBezTo>
                      <a:cubicBezTo>
                        <a:pt x="367" y="868"/>
                        <a:pt x="234" y="734"/>
                        <a:pt x="134" y="5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84" name="Google Shape;16484;p28"/>
                <p:cNvSpPr/>
                <p:nvPr/>
              </p:nvSpPr>
              <p:spPr>
                <a:xfrm>
                  <a:off x="1179474" y="3456512"/>
                  <a:ext cx="23402" cy="53455"/>
                </a:xfrm>
                <a:custGeom>
                  <a:avLst/>
                  <a:gdLst/>
                  <a:ahLst/>
                  <a:cxnLst/>
                  <a:rect l="l" t="t" r="r" b="b"/>
                  <a:pathLst>
                    <a:path w="468" h="1069" extrusionOk="0">
                      <a:moveTo>
                        <a:pt x="467" y="568"/>
                      </a:moveTo>
                      <a:cubicBezTo>
                        <a:pt x="434" y="735"/>
                        <a:pt x="334" y="935"/>
                        <a:pt x="200" y="1068"/>
                      </a:cubicBezTo>
                      <a:cubicBezTo>
                        <a:pt x="0" y="735"/>
                        <a:pt x="67" y="301"/>
                        <a:pt x="367" y="1"/>
                      </a:cubicBezTo>
                      <a:cubicBezTo>
                        <a:pt x="434" y="168"/>
                        <a:pt x="467" y="368"/>
                        <a:pt x="467" y="5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spTree>
    <p:extLst>
      <p:ext uri="{BB962C8B-B14F-4D97-AF65-F5344CB8AC3E}">
        <p14:creationId xmlns:p14="http://schemas.microsoft.com/office/powerpoint/2010/main" val="80410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162"/>
        <p:cNvGrpSpPr/>
        <p:nvPr/>
      </p:nvGrpSpPr>
      <p:grpSpPr>
        <a:xfrm>
          <a:off x="0" y="0"/>
          <a:ext cx="0" cy="0"/>
          <a:chOff x="0" y="0"/>
          <a:chExt cx="0" cy="0"/>
        </a:xfrm>
      </p:grpSpPr>
      <p:grpSp>
        <p:nvGrpSpPr>
          <p:cNvPr id="163" name="Google Shape;163;p3"/>
          <p:cNvGrpSpPr/>
          <p:nvPr/>
        </p:nvGrpSpPr>
        <p:grpSpPr>
          <a:xfrm flipH="1">
            <a:off x="9440444" y="5757777"/>
            <a:ext cx="280129" cy="596982"/>
            <a:chOff x="2555865" y="2377292"/>
            <a:chExt cx="1744266" cy="3717201"/>
          </a:xfrm>
        </p:grpSpPr>
        <p:grpSp>
          <p:nvGrpSpPr>
            <p:cNvPr id="164" name="Google Shape;164;p3"/>
            <p:cNvGrpSpPr/>
            <p:nvPr/>
          </p:nvGrpSpPr>
          <p:grpSpPr>
            <a:xfrm>
              <a:off x="3257416" y="4192424"/>
              <a:ext cx="770461" cy="455976"/>
              <a:chOff x="3257416" y="4192424"/>
              <a:chExt cx="770461" cy="455976"/>
            </a:xfrm>
          </p:grpSpPr>
          <p:sp>
            <p:nvSpPr>
              <p:cNvPr id="165" name="Google Shape;165;p3"/>
              <p:cNvSpPr/>
              <p:nvPr/>
            </p:nvSpPr>
            <p:spPr>
              <a:xfrm rot="-754480">
                <a:off x="3286805" y="4266406"/>
                <a:ext cx="713573" cy="308011"/>
              </a:xfrm>
              <a:custGeom>
                <a:avLst/>
                <a:gdLst/>
                <a:ahLst/>
                <a:cxnLst/>
                <a:rect l="l" t="t" r="r" b="b"/>
                <a:pathLst>
                  <a:path w="526621" h="227314" extrusionOk="0">
                    <a:moveTo>
                      <a:pt x="162880" y="0"/>
                    </a:moveTo>
                    <a:lnTo>
                      <a:pt x="165116" y="1207"/>
                    </a:lnTo>
                    <a:lnTo>
                      <a:pt x="167850" y="0"/>
                    </a:lnTo>
                    <a:lnTo>
                      <a:pt x="167486" y="2487"/>
                    </a:lnTo>
                    <a:lnTo>
                      <a:pt x="383641" y="119205"/>
                    </a:lnTo>
                    <a:lnTo>
                      <a:pt x="526621" y="38519"/>
                    </a:lnTo>
                    <a:lnTo>
                      <a:pt x="406967" y="227314"/>
                    </a:lnTo>
                    <a:lnTo>
                      <a:pt x="134219" y="196005"/>
                    </a:lnTo>
                    <a:lnTo>
                      <a:pt x="134783" y="192147"/>
                    </a:lnTo>
                    <a:lnTo>
                      <a:pt x="0" y="74123"/>
                    </a:lnTo>
                    <a:lnTo>
                      <a:pt x="162537" y="2346"/>
                    </a:lnTo>
                    <a:close/>
                  </a:path>
                </a:pathLst>
              </a:custGeom>
              <a:solidFill>
                <a:srgbClr val="0D4426"/>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3"/>
              <p:cNvSpPr/>
              <p:nvPr/>
            </p:nvSpPr>
            <p:spPr>
              <a:xfrm rot="-754480">
                <a:off x="3283601" y="4320820"/>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3"/>
              <p:cNvSpPr/>
              <p:nvPr/>
            </p:nvSpPr>
            <p:spPr>
              <a:xfrm rot="-754480">
                <a:off x="3470701" y="4263763"/>
                <a:ext cx="369573" cy="308011"/>
              </a:xfrm>
              <a:custGeom>
                <a:avLst/>
                <a:gdLst/>
                <a:ahLst/>
                <a:cxnLst/>
                <a:rect l="l" t="t" r="r" b="b"/>
                <a:pathLst>
                  <a:path w="272747" h="227314" extrusionOk="0">
                    <a:moveTo>
                      <a:pt x="28651" y="0"/>
                    </a:moveTo>
                    <a:lnTo>
                      <a:pt x="249421" y="119215"/>
                    </a:lnTo>
                    <a:lnTo>
                      <a:pt x="272748" y="227314"/>
                    </a:lnTo>
                    <a:lnTo>
                      <a:pt x="0" y="196015"/>
                    </a:lnTo>
                    <a:lnTo>
                      <a:pt x="28651"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3"/>
              <p:cNvSpPr/>
              <p:nvPr/>
            </p:nvSpPr>
            <p:spPr>
              <a:xfrm rot="-754480">
                <a:off x="3808557" y="4260911"/>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3"/>
              <p:cNvSpPr/>
              <p:nvPr/>
            </p:nvSpPr>
            <p:spPr>
              <a:xfrm rot="-754480">
                <a:off x="3283687" y="4320883"/>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3"/>
              <p:cNvSpPr/>
              <p:nvPr/>
            </p:nvSpPr>
            <p:spPr>
              <a:xfrm rot="-754480">
                <a:off x="3808618" y="4260986"/>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1" name="Google Shape;171;p3"/>
            <p:cNvSpPr/>
            <p:nvPr/>
          </p:nvSpPr>
          <p:spPr>
            <a:xfrm rot="-754480">
              <a:off x="2586228" y="4938054"/>
              <a:ext cx="660187" cy="309857"/>
            </a:xfrm>
            <a:custGeom>
              <a:avLst/>
              <a:gdLst/>
              <a:ahLst/>
              <a:cxnLst/>
              <a:rect l="l" t="t" r="r" b="b"/>
              <a:pathLst>
                <a:path w="487222" h="228676" extrusionOk="0">
                  <a:moveTo>
                    <a:pt x="278987" y="0"/>
                  </a:moveTo>
                  <a:lnTo>
                    <a:pt x="432616" y="127207"/>
                  </a:lnTo>
                  <a:lnTo>
                    <a:pt x="487222" y="228676"/>
                  </a:lnTo>
                  <a:lnTo>
                    <a:pt x="366912" y="159144"/>
                  </a:lnTo>
                  <a:lnTo>
                    <a:pt x="137579" y="181899"/>
                  </a:lnTo>
                  <a:lnTo>
                    <a:pt x="0" y="11916"/>
                  </a:lnTo>
                  <a:lnTo>
                    <a:pt x="95393" y="54473"/>
                  </a:lnTo>
                  <a:close/>
                </a:path>
              </a:pathLst>
            </a:custGeom>
            <a:solidFill>
              <a:srgbClr val="096B4A"/>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3"/>
            <p:cNvSpPr/>
            <p:nvPr/>
          </p:nvSpPr>
          <p:spPr>
            <a:xfrm rot="-754480">
              <a:off x="3084528" y="5058916"/>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3"/>
            <p:cNvSpPr/>
            <p:nvPr/>
          </p:nvSpPr>
          <p:spPr>
            <a:xfrm rot="-754480">
              <a:off x="2700542" y="4938824"/>
              <a:ext cx="456938" cy="246472"/>
            </a:xfrm>
            <a:custGeom>
              <a:avLst/>
              <a:gdLst/>
              <a:ahLst/>
              <a:cxnLst/>
              <a:rect l="l" t="t" r="r" b="b"/>
              <a:pathLst>
                <a:path w="337223" h="181898" extrusionOk="0">
                  <a:moveTo>
                    <a:pt x="337223" y="127206"/>
                  </a:moveTo>
                  <a:lnTo>
                    <a:pt x="183595" y="0"/>
                  </a:lnTo>
                  <a:lnTo>
                    <a:pt x="0" y="54473"/>
                  </a:lnTo>
                  <a:lnTo>
                    <a:pt x="42186" y="181899"/>
                  </a:lnTo>
                  <a:lnTo>
                    <a:pt x="271519" y="159144"/>
                  </a:lnTo>
                  <a:lnTo>
                    <a:pt x="337223" y="12720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rot="-754480">
              <a:off x="2581373" y="5009500"/>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3"/>
            <p:cNvSpPr/>
            <p:nvPr/>
          </p:nvSpPr>
          <p:spPr>
            <a:xfrm rot="-754480">
              <a:off x="2944656" y="3488398"/>
              <a:ext cx="992889" cy="2528337"/>
            </a:xfrm>
            <a:custGeom>
              <a:avLst/>
              <a:gdLst/>
              <a:ahLst/>
              <a:cxnLst/>
              <a:rect l="l" t="t" r="r" b="b"/>
              <a:pathLst>
                <a:path w="732758" h="1865928" extrusionOk="0">
                  <a:moveTo>
                    <a:pt x="242468" y="0"/>
                  </a:moveTo>
                  <a:cubicBezTo>
                    <a:pt x="242468" y="0"/>
                    <a:pt x="239982" y="109681"/>
                    <a:pt x="268338" y="194072"/>
                  </a:cubicBezTo>
                  <a:cubicBezTo>
                    <a:pt x="296694" y="278454"/>
                    <a:pt x="355892" y="337547"/>
                    <a:pt x="355892" y="337547"/>
                  </a:cubicBezTo>
                  <a:cubicBezTo>
                    <a:pt x="355892" y="337547"/>
                    <a:pt x="282121" y="527247"/>
                    <a:pt x="182203" y="907675"/>
                  </a:cubicBezTo>
                  <a:cubicBezTo>
                    <a:pt x="82277" y="1288104"/>
                    <a:pt x="0" y="1862366"/>
                    <a:pt x="0" y="1862366"/>
                  </a:cubicBezTo>
                  <a:lnTo>
                    <a:pt x="50168" y="1865929"/>
                  </a:lnTo>
                  <a:cubicBezTo>
                    <a:pt x="50168" y="1865929"/>
                    <a:pt x="166535" y="1313822"/>
                    <a:pt x="264880" y="938384"/>
                  </a:cubicBezTo>
                  <a:cubicBezTo>
                    <a:pt x="363226" y="562956"/>
                    <a:pt x="443550" y="364189"/>
                    <a:pt x="443550" y="364189"/>
                  </a:cubicBezTo>
                  <a:cubicBezTo>
                    <a:pt x="443550" y="364189"/>
                    <a:pt x="535924" y="349387"/>
                    <a:pt x="608219" y="303067"/>
                  </a:cubicBezTo>
                  <a:cubicBezTo>
                    <a:pt x="680523" y="256737"/>
                    <a:pt x="732758" y="178899"/>
                    <a:pt x="732758" y="178899"/>
                  </a:cubicBezTo>
                  <a:lnTo>
                    <a:pt x="242468" y="0"/>
                  </a:lnTo>
                  <a:close/>
                </a:path>
              </a:pathLst>
            </a:custGeom>
            <a:solidFill>
              <a:schemeClr val="accent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
            <p:cNvSpPr/>
            <p:nvPr/>
          </p:nvSpPr>
          <p:spPr>
            <a:xfrm rot="-754480">
              <a:off x="2626749" y="3214663"/>
              <a:ext cx="1455195" cy="811501"/>
            </a:xfrm>
            <a:custGeom>
              <a:avLst/>
              <a:gdLst/>
              <a:ahLst/>
              <a:cxnLst/>
              <a:rect l="l" t="t" r="r" b="b"/>
              <a:pathLst>
                <a:path w="1073943" h="598893" extrusionOk="0">
                  <a:moveTo>
                    <a:pt x="632517" y="0"/>
                  </a:moveTo>
                  <a:lnTo>
                    <a:pt x="218475" y="157467"/>
                  </a:lnTo>
                  <a:lnTo>
                    <a:pt x="0" y="17269"/>
                  </a:lnTo>
                  <a:lnTo>
                    <a:pt x="145256" y="288131"/>
                  </a:lnTo>
                  <a:lnTo>
                    <a:pt x="505120" y="351539"/>
                  </a:lnTo>
                  <a:lnTo>
                    <a:pt x="822713" y="598894"/>
                  </a:lnTo>
                  <a:lnTo>
                    <a:pt x="1073944" y="531619"/>
                  </a:lnTo>
                  <a:lnTo>
                    <a:pt x="848611" y="449466"/>
                  </a:lnTo>
                  <a:lnTo>
                    <a:pt x="632517" y="0"/>
                  </a:lnTo>
                  <a:close/>
                </a:path>
              </a:pathLst>
            </a:cu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rot="-754480">
              <a:off x="3296075" y="3140163"/>
              <a:ext cx="770653" cy="811373"/>
            </a:xfrm>
            <a:custGeom>
              <a:avLst/>
              <a:gdLst/>
              <a:ahLst/>
              <a:cxnLst/>
              <a:rect l="l" t="t" r="r" b="b"/>
              <a:pathLst>
                <a:path w="568747" h="598798" extrusionOk="0">
                  <a:moveTo>
                    <a:pt x="127511" y="0"/>
                  </a:moveTo>
                  <a:lnTo>
                    <a:pt x="343633" y="449237"/>
                  </a:lnTo>
                  <a:lnTo>
                    <a:pt x="568747" y="531390"/>
                  </a:lnTo>
                  <a:lnTo>
                    <a:pt x="317592" y="598799"/>
                  </a:lnTo>
                  <a:lnTo>
                    <a:pt x="0" y="351425"/>
                  </a:lnTo>
                  <a:lnTo>
                    <a:pt x="127511" y="0"/>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8" name="Google Shape;178;p3"/>
            <p:cNvSpPr/>
            <p:nvPr/>
          </p:nvSpPr>
          <p:spPr>
            <a:xfrm rot="-754480">
              <a:off x="3139524" y="24338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3"/>
            <p:cNvSpPr/>
            <p:nvPr/>
          </p:nvSpPr>
          <p:spPr>
            <a:xfrm rot="-754480">
              <a:off x="2601876" y="3287981"/>
              <a:ext cx="857023" cy="476180"/>
            </a:xfrm>
            <a:custGeom>
              <a:avLst/>
              <a:gdLst/>
              <a:ahLst/>
              <a:cxnLst/>
              <a:rect l="l" t="t" r="r" b="b"/>
              <a:pathLst>
                <a:path w="632488" h="351424" extrusionOk="0">
                  <a:moveTo>
                    <a:pt x="632488" y="0"/>
                  </a:moveTo>
                  <a:lnTo>
                    <a:pt x="218456" y="157315"/>
                  </a:lnTo>
                  <a:lnTo>
                    <a:pt x="0" y="17193"/>
                  </a:lnTo>
                  <a:lnTo>
                    <a:pt x="145199" y="287884"/>
                  </a:lnTo>
                  <a:lnTo>
                    <a:pt x="504977" y="351425"/>
                  </a:lnTo>
                  <a:lnTo>
                    <a:pt x="632488" y="0"/>
                  </a:lnTo>
                  <a:close/>
                </a:path>
              </a:pathLst>
            </a:custGeom>
            <a:solidFill>
              <a:srgbClr val="000000">
                <a:alpha val="2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3"/>
            <p:cNvSpPr/>
            <p:nvPr/>
          </p:nvSpPr>
          <p:spPr>
            <a:xfrm rot="-754480">
              <a:off x="3139749" y="24341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rgbClr val="000000">
                <a:alpha val="2353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3"/>
            <p:cNvSpPr/>
            <p:nvPr/>
          </p:nvSpPr>
          <p:spPr>
            <a:xfrm rot="-754480">
              <a:off x="3101524" y="2502627"/>
              <a:ext cx="1010119" cy="993247"/>
            </a:xfrm>
            <a:custGeom>
              <a:avLst/>
              <a:gdLst/>
              <a:ahLst/>
              <a:cxnLst/>
              <a:rect l="l" t="t" r="r" b="b"/>
              <a:pathLst>
                <a:path w="745474" h="733022" extrusionOk="0">
                  <a:moveTo>
                    <a:pt x="745474" y="12727"/>
                  </a:moveTo>
                  <a:cubicBezTo>
                    <a:pt x="745474" y="12727"/>
                    <a:pt x="631488" y="51342"/>
                    <a:pt x="573053" y="144239"/>
                  </a:cubicBezTo>
                  <a:cubicBezTo>
                    <a:pt x="439321" y="356847"/>
                    <a:pt x="542277" y="421626"/>
                    <a:pt x="474307" y="556424"/>
                  </a:cubicBezTo>
                  <a:cubicBezTo>
                    <a:pt x="416623" y="670800"/>
                    <a:pt x="231353" y="826201"/>
                    <a:pt x="54978" y="661113"/>
                  </a:cubicBezTo>
                  <a:cubicBezTo>
                    <a:pt x="-81182" y="533669"/>
                    <a:pt x="60693" y="296077"/>
                    <a:pt x="207968" y="165766"/>
                  </a:cubicBezTo>
                  <a:cubicBezTo>
                    <a:pt x="469297" y="-65463"/>
                    <a:pt x="745474" y="12727"/>
                    <a:pt x="745474" y="12727"/>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3"/>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chemeClr val="accent4"/>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3"/>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rgbClr val="000000">
                <a:alpha val="1500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84" name="Google Shape;184;p3"/>
            <p:cNvSpPr/>
            <p:nvPr/>
          </p:nvSpPr>
          <p:spPr>
            <a:xfrm rot="-754480">
              <a:off x="3143404"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
            <p:cNvSpPr/>
            <p:nvPr/>
          </p:nvSpPr>
          <p:spPr>
            <a:xfrm rot="-754480">
              <a:off x="3084590" y="5058941"/>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86" name="Google Shape;186;p3"/>
            <p:cNvSpPr/>
            <p:nvPr/>
          </p:nvSpPr>
          <p:spPr>
            <a:xfrm rot="-754480">
              <a:off x="2581423" y="5012525"/>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87" name="Google Shape;187;p3"/>
            <p:cNvSpPr/>
            <p:nvPr/>
          </p:nvSpPr>
          <p:spPr>
            <a:xfrm rot="-754480">
              <a:off x="3157442"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rgbClr val="000000">
                <a:alpha val="625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grpSp>
        <p:nvGrpSpPr>
          <p:cNvPr id="188" name="Google Shape;188;p3"/>
          <p:cNvGrpSpPr/>
          <p:nvPr/>
        </p:nvGrpSpPr>
        <p:grpSpPr>
          <a:xfrm flipH="1">
            <a:off x="8283808" y="5826915"/>
            <a:ext cx="3812737" cy="1808909"/>
            <a:chOff x="594128" y="5363693"/>
            <a:chExt cx="5513719" cy="2615920"/>
          </a:xfrm>
        </p:grpSpPr>
        <p:sp>
          <p:nvSpPr>
            <p:cNvPr id="189" name="Google Shape;189;p3"/>
            <p:cNvSpPr/>
            <p:nvPr/>
          </p:nvSpPr>
          <p:spPr>
            <a:xfrm rot="-1840136" flipH="1">
              <a:off x="660520" y="6243206"/>
              <a:ext cx="977506" cy="528369"/>
            </a:xfrm>
            <a:custGeom>
              <a:avLst/>
              <a:gdLst/>
              <a:ahLst/>
              <a:cxnLst/>
              <a:rect l="l" t="t" r="r" b="b"/>
              <a:pathLst>
                <a:path w="977653" h="528448" extrusionOk="0">
                  <a:moveTo>
                    <a:pt x="163135" y="9213"/>
                  </a:moveTo>
                  <a:cubicBezTo>
                    <a:pt x="151953" y="17922"/>
                    <a:pt x="142558" y="33326"/>
                    <a:pt x="134373" y="57582"/>
                  </a:cubicBezTo>
                  <a:cubicBezTo>
                    <a:pt x="75675" y="231526"/>
                    <a:pt x="-85487" y="449970"/>
                    <a:pt x="57730" y="528448"/>
                  </a:cubicBezTo>
                  <a:lnTo>
                    <a:pt x="794795" y="528448"/>
                  </a:lnTo>
                  <a:lnTo>
                    <a:pt x="977653" y="420029"/>
                  </a:lnTo>
                  <a:lnTo>
                    <a:pt x="972910" y="387050"/>
                  </a:lnTo>
                  <a:cubicBezTo>
                    <a:pt x="949839" y="230131"/>
                    <a:pt x="917754" y="51136"/>
                    <a:pt x="857755" y="70427"/>
                  </a:cubicBezTo>
                  <a:cubicBezTo>
                    <a:pt x="407183" y="215296"/>
                    <a:pt x="241406" y="-51756"/>
                    <a:pt x="163135" y="9213"/>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90" name="Google Shape;190;p3"/>
            <p:cNvSpPr/>
            <p:nvPr/>
          </p:nvSpPr>
          <p:spPr>
            <a:xfrm rot="2833555" flipH="1">
              <a:off x="4584938" y="6221844"/>
              <a:ext cx="1426681" cy="885509"/>
            </a:xfrm>
            <a:custGeom>
              <a:avLst/>
              <a:gdLst/>
              <a:ahLst/>
              <a:cxnLst/>
              <a:rect l="l" t="t" r="r" b="b"/>
              <a:pathLst>
                <a:path w="1424812" h="855612" extrusionOk="0">
                  <a:moveTo>
                    <a:pt x="1192987" y="38552"/>
                  </a:moveTo>
                  <a:cubicBezTo>
                    <a:pt x="1164436" y="7788"/>
                    <a:pt x="1132380" y="-6310"/>
                    <a:pt x="1096106" y="2671"/>
                  </a:cubicBezTo>
                  <a:cubicBezTo>
                    <a:pt x="629114" y="118291"/>
                    <a:pt x="288625" y="93016"/>
                    <a:pt x="37082" y="35315"/>
                  </a:cubicBezTo>
                  <a:lnTo>
                    <a:pt x="0" y="25601"/>
                  </a:lnTo>
                  <a:lnTo>
                    <a:pt x="767329" y="855612"/>
                  </a:lnTo>
                  <a:lnTo>
                    <a:pt x="1424812" y="855612"/>
                  </a:lnTo>
                  <a:cubicBezTo>
                    <a:pt x="1374613" y="618129"/>
                    <a:pt x="1316706" y="171861"/>
                    <a:pt x="1192987" y="38552"/>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91" name="Google Shape;191;p3"/>
            <p:cNvSpPr/>
            <p:nvPr/>
          </p:nvSpPr>
          <p:spPr>
            <a:xfrm rot="-10030273" flipH="1">
              <a:off x="863868" y="5881630"/>
              <a:ext cx="4843658" cy="1580045"/>
            </a:xfrm>
            <a:custGeom>
              <a:avLst/>
              <a:gdLst/>
              <a:ahLst/>
              <a:cxnLst/>
              <a:rect l="l" t="t" r="r" b="b"/>
              <a:pathLst>
                <a:path w="4675990" h="1579941" extrusionOk="0">
                  <a:moveTo>
                    <a:pt x="2191766" y="1510386"/>
                  </a:moveTo>
                  <a:cubicBezTo>
                    <a:pt x="2414635" y="1555991"/>
                    <a:pt x="2645391" y="1579941"/>
                    <a:pt x="2881742" y="1579941"/>
                  </a:cubicBezTo>
                  <a:cubicBezTo>
                    <a:pt x="3472619" y="1579941"/>
                    <a:pt x="4028535" y="1430253"/>
                    <a:pt x="4513637" y="1166730"/>
                  </a:cubicBezTo>
                  <a:lnTo>
                    <a:pt x="4675990" y="1068098"/>
                  </a:lnTo>
                  <a:lnTo>
                    <a:pt x="0" y="0"/>
                  </a:lnTo>
                  <a:lnTo>
                    <a:pt x="42833" y="70504"/>
                  </a:lnTo>
                  <a:cubicBezTo>
                    <a:pt x="535030" y="799053"/>
                    <a:pt x="1300292" y="1327963"/>
                    <a:pt x="2191766" y="1510386"/>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92" name="Google Shape;192;p3"/>
            <p:cNvSpPr/>
            <p:nvPr/>
          </p:nvSpPr>
          <p:spPr>
            <a:xfrm rot="-10030273" flipH="1">
              <a:off x="4071001" y="6471235"/>
              <a:ext cx="588470" cy="492715"/>
            </a:xfrm>
            <a:custGeom>
              <a:avLst/>
              <a:gdLst/>
              <a:ahLst/>
              <a:cxnLst/>
              <a:rect l="l" t="t" r="r" b="b"/>
              <a:pathLst>
                <a:path w="568100" h="492683" extrusionOk="0">
                  <a:moveTo>
                    <a:pt x="226804" y="486912"/>
                  </a:moveTo>
                  <a:cubicBezTo>
                    <a:pt x="245295" y="490696"/>
                    <a:pt x="264441" y="492683"/>
                    <a:pt x="284050" y="492683"/>
                  </a:cubicBezTo>
                  <a:cubicBezTo>
                    <a:pt x="440926" y="492683"/>
                    <a:pt x="568100" y="365509"/>
                    <a:pt x="568100" y="208633"/>
                  </a:cubicBezTo>
                  <a:lnTo>
                    <a:pt x="546930" y="103773"/>
                  </a:lnTo>
                  <a:lnTo>
                    <a:pt x="92626" y="0"/>
                  </a:lnTo>
                  <a:lnTo>
                    <a:pt x="83197" y="7780"/>
                  </a:lnTo>
                  <a:cubicBezTo>
                    <a:pt x="31794" y="59183"/>
                    <a:pt x="0" y="130195"/>
                    <a:pt x="0" y="208633"/>
                  </a:cubicBezTo>
                  <a:cubicBezTo>
                    <a:pt x="0" y="345899"/>
                    <a:pt x="97368" y="460425"/>
                    <a:pt x="226804" y="486912"/>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66675" dir="13680000" algn="tl" rotWithShape="0">
                <a:srgbClr val="000000">
                  <a:alpha val="38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93" name="Google Shape;193;p3"/>
            <p:cNvSpPr/>
            <p:nvPr/>
          </p:nvSpPr>
          <p:spPr>
            <a:xfrm rot="-10027402" flipH="1">
              <a:off x="3594252" y="6463068"/>
              <a:ext cx="294814" cy="284628"/>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dir="12600000" algn="tl" rotWithShape="0">
                <a:srgbClr val="000000">
                  <a:alpha val="33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94" name="Google Shape;194;p3"/>
            <p:cNvSpPr/>
            <p:nvPr/>
          </p:nvSpPr>
          <p:spPr>
            <a:xfrm rot="-10030273" flipH="1">
              <a:off x="899017" y="6802340"/>
              <a:ext cx="524828" cy="171385"/>
            </a:xfrm>
            <a:custGeom>
              <a:avLst/>
              <a:gdLst/>
              <a:ahLst/>
              <a:cxnLst/>
              <a:rect l="l" t="t" r="r" b="b"/>
              <a:pathLst>
                <a:path w="506661" h="171374" extrusionOk="0">
                  <a:moveTo>
                    <a:pt x="237840" y="163798"/>
                  </a:moveTo>
                  <a:cubicBezTo>
                    <a:pt x="262115" y="168765"/>
                    <a:pt x="287248" y="171374"/>
                    <a:pt x="312991" y="171374"/>
                  </a:cubicBezTo>
                  <a:cubicBezTo>
                    <a:pt x="364477" y="171374"/>
                    <a:pt x="413526" y="160939"/>
                    <a:pt x="458138" y="142070"/>
                  </a:cubicBezTo>
                  <a:lnTo>
                    <a:pt x="506661" y="115733"/>
                  </a:lnTo>
                  <a:lnTo>
                    <a:pt x="0" y="0"/>
                  </a:lnTo>
                  <a:lnTo>
                    <a:pt x="3782" y="6969"/>
                  </a:lnTo>
                  <a:cubicBezTo>
                    <a:pt x="57392" y="86321"/>
                    <a:pt x="140743" y="143929"/>
                    <a:pt x="237840" y="163798"/>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dir="12120000" algn="tl" rotWithShape="0">
                <a:srgbClr val="000000">
                  <a:alpha val="51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195" name="Google Shape;195;p3"/>
            <p:cNvSpPr/>
            <p:nvPr/>
          </p:nvSpPr>
          <p:spPr>
            <a:xfrm rot="-10030273" flipH="1">
              <a:off x="1776046" y="6678202"/>
              <a:ext cx="294884" cy="257783"/>
            </a:xfrm>
            <a:custGeom>
              <a:avLst/>
              <a:gdLst/>
              <a:ahLst/>
              <a:cxnLst/>
              <a:rect l="l" t="t" r="r" b="b"/>
              <a:pathLst>
                <a:path w="284676" h="257766" extrusionOk="0">
                  <a:moveTo>
                    <a:pt x="86934" y="246581"/>
                  </a:moveTo>
                  <a:cubicBezTo>
                    <a:pt x="103963" y="253783"/>
                    <a:pt x="122685" y="257766"/>
                    <a:pt x="142338" y="257766"/>
                  </a:cubicBezTo>
                  <a:cubicBezTo>
                    <a:pt x="220949" y="257766"/>
                    <a:pt x="284676" y="194039"/>
                    <a:pt x="284676" y="115428"/>
                  </a:cubicBezTo>
                  <a:cubicBezTo>
                    <a:pt x="284676" y="95775"/>
                    <a:pt x="280693" y="77053"/>
                    <a:pt x="273490" y="60024"/>
                  </a:cubicBezTo>
                  <a:lnTo>
                    <a:pt x="263862" y="45742"/>
                  </a:lnTo>
                  <a:lnTo>
                    <a:pt x="63611" y="0"/>
                  </a:lnTo>
                  <a:lnTo>
                    <a:pt x="41690" y="14780"/>
                  </a:lnTo>
                  <a:cubicBezTo>
                    <a:pt x="15932" y="40538"/>
                    <a:pt x="0" y="76123"/>
                    <a:pt x="0" y="115428"/>
                  </a:cubicBezTo>
                  <a:cubicBezTo>
                    <a:pt x="0" y="174386"/>
                    <a:pt x="35847" y="224972"/>
                    <a:pt x="86934" y="246581"/>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dir="10560000" algn="t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grpSp>
        <p:nvGrpSpPr>
          <p:cNvPr id="196" name="Google Shape;196;p3"/>
          <p:cNvGrpSpPr/>
          <p:nvPr/>
        </p:nvGrpSpPr>
        <p:grpSpPr>
          <a:xfrm>
            <a:off x="9796179" y="5050760"/>
            <a:ext cx="1517843" cy="1243516"/>
            <a:chOff x="783833" y="3677057"/>
            <a:chExt cx="3538920" cy="2906090"/>
          </a:xfrm>
        </p:grpSpPr>
        <p:sp>
          <p:nvSpPr>
            <p:cNvPr id="197" name="Google Shape;197;p3"/>
            <p:cNvSpPr/>
            <p:nvPr/>
          </p:nvSpPr>
          <p:spPr>
            <a:xfrm flipH="1">
              <a:off x="783833" y="6290910"/>
              <a:ext cx="567981" cy="151996"/>
            </a:xfrm>
            <a:custGeom>
              <a:avLst/>
              <a:gdLst/>
              <a:ahLst/>
              <a:cxnLst/>
              <a:rect l="l" t="t" r="r" b="b"/>
              <a:pathLst>
                <a:path w="594807" h="159175" extrusionOk="0">
                  <a:moveTo>
                    <a:pt x="0" y="117853"/>
                  </a:moveTo>
                  <a:cubicBezTo>
                    <a:pt x="0" y="117853"/>
                    <a:pt x="192577" y="154153"/>
                    <a:pt x="323888" y="158049"/>
                  </a:cubicBezTo>
                  <a:cubicBezTo>
                    <a:pt x="437912" y="161439"/>
                    <a:pt x="594808" y="156096"/>
                    <a:pt x="594808" y="156096"/>
                  </a:cubicBezTo>
                  <a:cubicBezTo>
                    <a:pt x="594808" y="156096"/>
                    <a:pt x="455609" y="0"/>
                    <a:pt x="293665" y="0"/>
                  </a:cubicBezTo>
                  <a:cubicBezTo>
                    <a:pt x="127892" y="0"/>
                    <a:pt x="0" y="117853"/>
                    <a:pt x="0" y="117853"/>
                  </a:cubicBezTo>
                  <a:close/>
                </a:path>
              </a:pathLst>
            </a:custGeom>
            <a:solidFill>
              <a:srgbClr val="0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flipH="1">
              <a:off x="829920" y="6354406"/>
              <a:ext cx="567981" cy="177002"/>
            </a:xfrm>
            <a:custGeom>
              <a:avLst/>
              <a:gdLst/>
              <a:ahLst/>
              <a:cxnLst/>
              <a:rect l="l" t="t" r="r" b="b"/>
              <a:pathLst>
                <a:path w="594807" h="185362" extrusionOk="0">
                  <a:moveTo>
                    <a:pt x="0" y="137246"/>
                  </a:moveTo>
                  <a:cubicBezTo>
                    <a:pt x="0" y="137246"/>
                    <a:pt x="192586" y="179518"/>
                    <a:pt x="323897" y="184052"/>
                  </a:cubicBezTo>
                  <a:cubicBezTo>
                    <a:pt x="437912" y="187995"/>
                    <a:pt x="594808" y="181785"/>
                    <a:pt x="594808" y="181785"/>
                  </a:cubicBezTo>
                  <a:cubicBezTo>
                    <a:pt x="594808" y="181785"/>
                    <a:pt x="455609" y="0"/>
                    <a:pt x="293665" y="0"/>
                  </a:cubicBezTo>
                  <a:cubicBezTo>
                    <a:pt x="127892" y="0"/>
                    <a:pt x="0" y="137246"/>
                    <a:pt x="0" y="137246"/>
                  </a:cubicBezTo>
                  <a:close/>
                </a:path>
              </a:pathLst>
            </a:custGeom>
            <a:solidFill>
              <a:srgbClr val="30303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3"/>
            <p:cNvSpPr/>
            <p:nvPr/>
          </p:nvSpPr>
          <p:spPr>
            <a:xfrm flipH="1">
              <a:off x="1245115" y="4181424"/>
              <a:ext cx="792940" cy="1080466"/>
            </a:xfrm>
            <a:custGeom>
              <a:avLst/>
              <a:gdLst/>
              <a:ahLst/>
              <a:cxnLst/>
              <a:rect l="l" t="t" r="r" b="b"/>
              <a:pathLst>
                <a:path w="830391" h="1131497" extrusionOk="0">
                  <a:moveTo>
                    <a:pt x="341052" y="289"/>
                  </a:moveTo>
                  <a:cubicBezTo>
                    <a:pt x="593989" y="7604"/>
                    <a:pt x="868137" y="235385"/>
                    <a:pt x="826094" y="363620"/>
                  </a:cubicBezTo>
                  <a:cubicBezTo>
                    <a:pt x="784051" y="491855"/>
                    <a:pt x="756723" y="508677"/>
                    <a:pt x="767230" y="584353"/>
                  </a:cubicBezTo>
                  <a:cubicBezTo>
                    <a:pt x="777745" y="660029"/>
                    <a:pt x="775640" y="748326"/>
                    <a:pt x="712575" y="840823"/>
                  </a:cubicBezTo>
                  <a:cubicBezTo>
                    <a:pt x="649510" y="933320"/>
                    <a:pt x="407756" y="874465"/>
                    <a:pt x="407756" y="874465"/>
                  </a:cubicBezTo>
                  <a:lnTo>
                    <a:pt x="296466" y="1131497"/>
                  </a:lnTo>
                  <a:lnTo>
                    <a:pt x="0" y="1060993"/>
                  </a:lnTo>
                  <a:cubicBezTo>
                    <a:pt x="0" y="1060993"/>
                    <a:pt x="151276" y="884971"/>
                    <a:pt x="144971" y="760937"/>
                  </a:cubicBezTo>
                  <a:cubicBezTo>
                    <a:pt x="138665" y="636912"/>
                    <a:pt x="106051" y="579581"/>
                    <a:pt x="48273" y="466633"/>
                  </a:cubicBezTo>
                  <a:cubicBezTo>
                    <a:pt x="-9506" y="353676"/>
                    <a:pt x="-16926" y="254797"/>
                    <a:pt x="48997" y="156652"/>
                  </a:cubicBezTo>
                  <a:cubicBezTo>
                    <a:pt x="69190" y="126591"/>
                    <a:pt x="88116" y="-7026"/>
                    <a:pt x="341052" y="289"/>
                  </a:cubicBezTo>
                  <a:close/>
                </a:path>
              </a:pathLst>
            </a:custGeom>
            <a:solidFill>
              <a:srgbClr val="E5C59F"/>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3"/>
            <p:cNvSpPr/>
            <p:nvPr/>
          </p:nvSpPr>
          <p:spPr>
            <a:xfrm flipH="1">
              <a:off x="893015" y="3677057"/>
              <a:ext cx="1524611" cy="1265675"/>
            </a:xfrm>
            <a:custGeom>
              <a:avLst/>
              <a:gdLst/>
              <a:ahLst/>
              <a:cxnLst/>
              <a:rect l="l" t="t" r="r" b="b"/>
              <a:pathLst>
                <a:path w="1596618" h="1325453" extrusionOk="0">
                  <a:moveTo>
                    <a:pt x="338652" y="981734"/>
                  </a:moveTo>
                  <a:cubicBezTo>
                    <a:pt x="338652" y="981734"/>
                    <a:pt x="260442" y="964561"/>
                    <a:pt x="188281" y="972057"/>
                  </a:cubicBezTo>
                  <a:cubicBezTo>
                    <a:pt x="108499" y="980353"/>
                    <a:pt x="24908" y="1061125"/>
                    <a:pt x="24908" y="1061125"/>
                  </a:cubicBezTo>
                  <a:cubicBezTo>
                    <a:pt x="24908" y="1061125"/>
                    <a:pt x="46206" y="974543"/>
                    <a:pt x="94717" y="914078"/>
                  </a:cubicBezTo>
                  <a:cubicBezTo>
                    <a:pt x="140684" y="856785"/>
                    <a:pt x="214274" y="825724"/>
                    <a:pt x="205121" y="815723"/>
                  </a:cubicBezTo>
                  <a:cubicBezTo>
                    <a:pt x="132217" y="736027"/>
                    <a:pt x="0" y="731303"/>
                    <a:pt x="0" y="731303"/>
                  </a:cubicBezTo>
                  <a:cubicBezTo>
                    <a:pt x="0" y="731303"/>
                    <a:pt x="75629" y="665847"/>
                    <a:pt x="128026" y="671800"/>
                  </a:cubicBezTo>
                  <a:cubicBezTo>
                    <a:pt x="180423" y="677744"/>
                    <a:pt x="238925" y="722797"/>
                    <a:pt x="238925" y="722797"/>
                  </a:cubicBezTo>
                  <a:cubicBezTo>
                    <a:pt x="238925" y="722797"/>
                    <a:pt x="113081" y="611126"/>
                    <a:pt x="121644" y="481995"/>
                  </a:cubicBezTo>
                  <a:cubicBezTo>
                    <a:pt x="130216" y="352860"/>
                    <a:pt x="268596" y="213574"/>
                    <a:pt x="268596" y="213574"/>
                  </a:cubicBezTo>
                  <a:cubicBezTo>
                    <a:pt x="268596" y="213574"/>
                    <a:pt x="221885" y="294663"/>
                    <a:pt x="214341" y="355783"/>
                  </a:cubicBezTo>
                  <a:cubicBezTo>
                    <a:pt x="206807" y="416902"/>
                    <a:pt x="238430" y="458059"/>
                    <a:pt x="238430" y="458059"/>
                  </a:cubicBezTo>
                  <a:cubicBezTo>
                    <a:pt x="238430" y="458059"/>
                    <a:pt x="239182" y="397728"/>
                    <a:pt x="253451" y="357456"/>
                  </a:cubicBezTo>
                  <a:cubicBezTo>
                    <a:pt x="328184" y="146609"/>
                    <a:pt x="462182" y="69971"/>
                    <a:pt x="462182" y="69971"/>
                  </a:cubicBezTo>
                  <a:cubicBezTo>
                    <a:pt x="462182" y="69971"/>
                    <a:pt x="394506" y="164496"/>
                    <a:pt x="378276" y="242625"/>
                  </a:cubicBezTo>
                  <a:cubicBezTo>
                    <a:pt x="360131" y="329979"/>
                    <a:pt x="433149" y="365759"/>
                    <a:pt x="433435" y="378411"/>
                  </a:cubicBezTo>
                  <a:cubicBezTo>
                    <a:pt x="434178" y="411501"/>
                    <a:pt x="520722" y="191009"/>
                    <a:pt x="537972" y="147673"/>
                  </a:cubicBezTo>
                  <a:cubicBezTo>
                    <a:pt x="576701" y="50374"/>
                    <a:pt x="711394" y="0"/>
                    <a:pt x="711394" y="0"/>
                  </a:cubicBezTo>
                  <a:lnTo>
                    <a:pt x="670713" y="87709"/>
                  </a:lnTo>
                  <a:cubicBezTo>
                    <a:pt x="670713" y="87709"/>
                    <a:pt x="690410" y="83990"/>
                    <a:pt x="728586" y="68706"/>
                  </a:cubicBezTo>
                  <a:cubicBezTo>
                    <a:pt x="766763" y="53420"/>
                    <a:pt x="823398" y="26567"/>
                    <a:pt x="823398" y="26567"/>
                  </a:cubicBezTo>
                  <a:cubicBezTo>
                    <a:pt x="823398" y="26567"/>
                    <a:pt x="763943" y="101851"/>
                    <a:pt x="748855" y="145019"/>
                  </a:cubicBezTo>
                  <a:cubicBezTo>
                    <a:pt x="733768" y="188187"/>
                    <a:pt x="734539" y="217841"/>
                    <a:pt x="734539" y="217841"/>
                  </a:cubicBezTo>
                  <a:cubicBezTo>
                    <a:pt x="734539" y="217841"/>
                    <a:pt x="752713" y="181135"/>
                    <a:pt x="813968" y="137658"/>
                  </a:cubicBezTo>
                  <a:cubicBezTo>
                    <a:pt x="875224" y="94181"/>
                    <a:pt x="963673" y="59741"/>
                    <a:pt x="963673" y="59741"/>
                  </a:cubicBezTo>
                  <a:cubicBezTo>
                    <a:pt x="963673" y="59741"/>
                    <a:pt x="950900" y="79720"/>
                    <a:pt x="933803" y="112851"/>
                  </a:cubicBezTo>
                  <a:cubicBezTo>
                    <a:pt x="916705" y="145982"/>
                    <a:pt x="899493" y="191716"/>
                    <a:pt x="899493" y="191716"/>
                  </a:cubicBezTo>
                  <a:cubicBezTo>
                    <a:pt x="899493" y="191716"/>
                    <a:pt x="926973" y="169816"/>
                    <a:pt x="965968" y="150991"/>
                  </a:cubicBezTo>
                  <a:cubicBezTo>
                    <a:pt x="1004964" y="132165"/>
                    <a:pt x="1063762" y="126773"/>
                    <a:pt x="1063762" y="126773"/>
                  </a:cubicBezTo>
                  <a:cubicBezTo>
                    <a:pt x="1063762" y="126773"/>
                    <a:pt x="1006669" y="174284"/>
                    <a:pt x="981999" y="232437"/>
                  </a:cubicBezTo>
                  <a:cubicBezTo>
                    <a:pt x="957320" y="290590"/>
                    <a:pt x="948471" y="339809"/>
                    <a:pt x="948471" y="339809"/>
                  </a:cubicBezTo>
                  <a:cubicBezTo>
                    <a:pt x="948471" y="339809"/>
                    <a:pt x="1008831" y="279284"/>
                    <a:pt x="1092032" y="245529"/>
                  </a:cubicBezTo>
                  <a:cubicBezTo>
                    <a:pt x="1175223" y="211774"/>
                    <a:pt x="1380849" y="212381"/>
                    <a:pt x="1380849" y="212381"/>
                  </a:cubicBezTo>
                  <a:cubicBezTo>
                    <a:pt x="1380849" y="212381"/>
                    <a:pt x="1334957" y="239545"/>
                    <a:pt x="1283656" y="284583"/>
                  </a:cubicBezTo>
                  <a:cubicBezTo>
                    <a:pt x="1232354" y="329621"/>
                    <a:pt x="1175633" y="392527"/>
                    <a:pt x="1175633" y="392527"/>
                  </a:cubicBezTo>
                  <a:cubicBezTo>
                    <a:pt x="1175633" y="392527"/>
                    <a:pt x="1259776" y="371975"/>
                    <a:pt x="1334005" y="389622"/>
                  </a:cubicBezTo>
                  <a:cubicBezTo>
                    <a:pt x="1408224" y="407272"/>
                    <a:pt x="1402690" y="439866"/>
                    <a:pt x="1472517" y="463117"/>
                  </a:cubicBezTo>
                  <a:cubicBezTo>
                    <a:pt x="1542355" y="486367"/>
                    <a:pt x="1596619" y="479767"/>
                    <a:pt x="1596619" y="479767"/>
                  </a:cubicBezTo>
                  <a:cubicBezTo>
                    <a:pt x="1596619" y="479767"/>
                    <a:pt x="1549060" y="531145"/>
                    <a:pt x="1503769" y="566949"/>
                  </a:cubicBezTo>
                  <a:cubicBezTo>
                    <a:pt x="1458478" y="602753"/>
                    <a:pt x="1415453" y="622985"/>
                    <a:pt x="1415453" y="622985"/>
                  </a:cubicBezTo>
                  <a:cubicBezTo>
                    <a:pt x="1415453" y="622985"/>
                    <a:pt x="1431236" y="647911"/>
                    <a:pt x="1465212" y="663447"/>
                  </a:cubicBezTo>
                  <a:cubicBezTo>
                    <a:pt x="1499197" y="678973"/>
                    <a:pt x="1551375" y="685097"/>
                    <a:pt x="1551375" y="685097"/>
                  </a:cubicBezTo>
                  <a:cubicBezTo>
                    <a:pt x="1551375" y="685097"/>
                    <a:pt x="1532716" y="718616"/>
                    <a:pt x="1502264" y="741009"/>
                  </a:cubicBezTo>
                  <a:cubicBezTo>
                    <a:pt x="1471803" y="763402"/>
                    <a:pt x="1429550" y="774661"/>
                    <a:pt x="1429550" y="774661"/>
                  </a:cubicBezTo>
                  <a:cubicBezTo>
                    <a:pt x="1429550" y="774661"/>
                    <a:pt x="1450219" y="776499"/>
                    <a:pt x="1474127" y="797044"/>
                  </a:cubicBezTo>
                  <a:cubicBezTo>
                    <a:pt x="1498035" y="817590"/>
                    <a:pt x="1528248" y="849032"/>
                    <a:pt x="1528248" y="849032"/>
                  </a:cubicBezTo>
                  <a:cubicBezTo>
                    <a:pt x="1528248" y="849032"/>
                    <a:pt x="1371010" y="859890"/>
                    <a:pt x="1305078" y="887941"/>
                  </a:cubicBezTo>
                  <a:cubicBezTo>
                    <a:pt x="1287637" y="895361"/>
                    <a:pt x="992153" y="990792"/>
                    <a:pt x="992153" y="990792"/>
                  </a:cubicBezTo>
                  <a:cubicBezTo>
                    <a:pt x="992153" y="990792"/>
                    <a:pt x="1082755" y="902219"/>
                    <a:pt x="1173737" y="890304"/>
                  </a:cubicBezTo>
                  <a:cubicBezTo>
                    <a:pt x="1487281" y="849251"/>
                    <a:pt x="1308526" y="1178283"/>
                    <a:pt x="1308526" y="1178283"/>
                  </a:cubicBezTo>
                  <a:cubicBezTo>
                    <a:pt x="1308526" y="1178283"/>
                    <a:pt x="1155583" y="916164"/>
                    <a:pt x="1033186" y="920365"/>
                  </a:cubicBezTo>
                  <a:cubicBezTo>
                    <a:pt x="875062" y="925794"/>
                    <a:pt x="727196" y="1001680"/>
                    <a:pt x="727196" y="1001680"/>
                  </a:cubicBezTo>
                  <a:cubicBezTo>
                    <a:pt x="727196" y="1001680"/>
                    <a:pt x="698573" y="1072326"/>
                    <a:pt x="725176" y="1140773"/>
                  </a:cubicBezTo>
                  <a:cubicBezTo>
                    <a:pt x="751780" y="1209229"/>
                    <a:pt x="785603" y="1264684"/>
                    <a:pt x="785603" y="1264684"/>
                  </a:cubicBezTo>
                  <a:cubicBezTo>
                    <a:pt x="785603" y="1264684"/>
                    <a:pt x="691801" y="1252825"/>
                    <a:pt x="645681" y="1221078"/>
                  </a:cubicBezTo>
                  <a:cubicBezTo>
                    <a:pt x="526190" y="1138830"/>
                    <a:pt x="554755" y="1080489"/>
                    <a:pt x="554755" y="1080489"/>
                  </a:cubicBezTo>
                  <a:cubicBezTo>
                    <a:pt x="554755" y="1080489"/>
                    <a:pt x="516084" y="1115408"/>
                    <a:pt x="479203" y="1151670"/>
                  </a:cubicBezTo>
                  <a:cubicBezTo>
                    <a:pt x="420691" y="1209191"/>
                    <a:pt x="397497" y="1325453"/>
                    <a:pt x="397497" y="1325453"/>
                  </a:cubicBezTo>
                  <a:cubicBezTo>
                    <a:pt x="397497" y="1325453"/>
                    <a:pt x="312668" y="1216897"/>
                    <a:pt x="327660" y="1122914"/>
                  </a:cubicBezTo>
                  <a:cubicBezTo>
                    <a:pt x="340519" y="1042275"/>
                    <a:pt x="338652" y="981734"/>
                    <a:pt x="338652" y="981734"/>
                  </a:cubicBezTo>
                  <a:close/>
                </a:path>
              </a:pathLst>
            </a:custGeom>
            <a:solidFill>
              <a:srgbClr val="AC83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flipH="1">
              <a:off x="976074" y="4164544"/>
              <a:ext cx="843646" cy="291901"/>
            </a:xfrm>
            <a:custGeom>
              <a:avLst/>
              <a:gdLst/>
              <a:ahLst/>
              <a:cxnLst/>
              <a:rect l="l" t="t" r="r" b="b"/>
              <a:pathLst>
                <a:path w="883491" h="305687" extrusionOk="0">
                  <a:moveTo>
                    <a:pt x="883492" y="201656"/>
                  </a:moveTo>
                  <a:cubicBezTo>
                    <a:pt x="883492" y="201656"/>
                    <a:pt x="805758" y="275465"/>
                    <a:pt x="719156" y="276665"/>
                  </a:cubicBezTo>
                  <a:cubicBezTo>
                    <a:pt x="632565" y="277875"/>
                    <a:pt x="531162" y="264301"/>
                    <a:pt x="444370" y="250852"/>
                  </a:cubicBezTo>
                  <a:cubicBezTo>
                    <a:pt x="385020" y="241651"/>
                    <a:pt x="0" y="305688"/>
                    <a:pt x="0" y="305688"/>
                  </a:cubicBezTo>
                  <a:cubicBezTo>
                    <a:pt x="0" y="305688"/>
                    <a:pt x="83068" y="223087"/>
                    <a:pt x="199577" y="141781"/>
                  </a:cubicBezTo>
                  <a:cubicBezTo>
                    <a:pt x="310039" y="64705"/>
                    <a:pt x="484489" y="-19972"/>
                    <a:pt x="578758" y="4202"/>
                  </a:cubicBezTo>
                  <a:cubicBezTo>
                    <a:pt x="673027" y="28377"/>
                    <a:pt x="753447" y="139410"/>
                    <a:pt x="802662" y="164784"/>
                  </a:cubicBezTo>
                  <a:cubicBezTo>
                    <a:pt x="851878" y="190159"/>
                    <a:pt x="883492" y="201656"/>
                    <a:pt x="883492" y="201656"/>
                  </a:cubicBezTo>
                  <a:close/>
                </a:path>
              </a:pathLst>
            </a:custGeom>
            <a:solidFill>
              <a:srgbClr val="FFC0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flipH="1">
              <a:off x="1141418" y="3677057"/>
              <a:ext cx="1093817" cy="1089324"/>
            </a:xfrm>
            <a:custGeom>
              <a:avLst/>
              <a:gdLst/>
              <a:ahLst/>
              <a:cxnLst/>
              <a:rect l="l" t="t" r="r" b="b"/>
              <a:pathLst>
                <a:path w="1145478" h="1140773" extrusionOk="0">
                  <a:moveTo>
                    <a:pt x="74524" y="746743"/>
                  </a:moveTo>
                  <a:cubicBezTo>
                    <a:pt x="70513" y="721911"/>
                    <a:pt x="123663" y="633995"/>
                    <a:pt x="123663" y="633995"/>
                  </a:cubicBezTo>
                  <a:cubicBezTo>
                    <a:pt x="123663" y="633995"/>
                    <a:pt x="39176" y="553852"/>
                    <a:pt x="21888" y="492235"/>
                  </a:cubicBezTo>
                  <a:cubicBezTo>
                    <a:pt x="4610" y="430618"/>
                    <a:pt x="0" y="277122"/>
                    <a:pt x="0" y="277122"/>
                  </a:cubicBezTo>
                  <a:cubicBezTo>
                    <a:pt x="0" y="277122"/>
                    <a:pt x="42805" y="363959"/>
                    <a:pt x="70295" y="390308"/>
                  </a:cubicBezTo>
                  <a:cubicBezTo>
                    <a:pt x="97774" y="416664"/>
                    <a:pt x="146961" y="494007"/>
                    <a:pt x="146961" y="494007"/>
                  </a:cubicBezTo>
                  <a:cubicBezTo>
                    <a:pt x="146961" y="494007"/>
                    <a:pt x="158867" y="282174"/>
                    <a:pt x="224047" y="168721"/>
                  </a:cubicBezTo>
                  <a:cubicBezTo>
                    <a:pt x="316182" y="8344"/>
                    <a:pt x="500672" y="0"/>
                    <a:pt x="500672" y="0"/>
                  </a:cubicBezTo>
                  <a:cubicBezTo>
                    <a:pt x="500672" y="0"/>
                    <a:pt x="409994" y="62835"/>
                    <a:pt x="312925" y="235587"/>
                  </a:cubicBezTo>
                  <a:cubicBezTo>
                    <a:pt x="240830" y="363905"/>
                    <a:pt x="248345" y="553728"/>
                    <a:pt x="248345" y="553728"/>
                  </a:cubicBezTo>
                  <a:cubicBezTo>
                    <a:pt x="248345" y="553728"/>
                    <a:pt x="398936" y="367214"/>
                    <a:pt x="533429" y="298811"/>
                  </a:cubicBezTo>
                  <a:cubicBezTo>
                    <a:pt x="594150" y="267922"/>
                    <a:pt x="665245" y="233459"/>
                    <a:pt x="742236" y="198876"/>
                  </a:cubicBezTo>
                  <a:cubicBezTo>
                    <a:pt x="857079" y="147296"/>
                    <a:pt x="916705" y="171277"/>
                    <a:pt x="916705" y="171277"/>
                  </a:cubicBezTo>
                  <a:cubicBezTo>
                    <a:pt x="916705" y="171277"/>
                    <a:pt x="853621" y="210889"/>
                    <a:pt x="813883" y="256590"/>
                  </a:cubicBezTo>
                  <a:cubicBezTo>
                    <a:pt x="774154" y="302292"/>
                    <a:pt x="757781" y="354081"/>
                    <a:pt x="757781" y="354081"/>
                  </a:cubicBezTo>
                  <a:lnTo>
                    <a:pt x="534914" y="656141"/>
                  </a:lnTo>
                  <a:cubicBezTo>
                    <a:pt x="534914" y="656141"/>
                    <a:pt x="851259" y="443400"/>
                    <a:pt x="968007" y="455021"/>
                  </a:cubicBezTo>
                  <a:cubicBezTo>
                    <a:pt x="1050464" y="463231"/>
                    <a:pt x="1123198" y="486682"/>
                    <a:pt x="1123198" y="486682"/>
                  </a:cubicBezTo>
                  <a:cubicBezTo>
                    <a:pt x="1123198" y="486682"/>
                    <a:pt x="1056751" y="491511"/>
                    <a:pt x="966664" y="579331"/>
                  </a:cubicBezTo>
                  <a:cubicBezTo>
                    <a:pt x="876576" y="667152"/>
                    <a:pt x="794166" y="749981"/>
                    <a:pt x="720671" y="775566"/>
                  </a:cubicBezTo>
                  <a:cubicBezTo>
                    <a:pt x="647176" y="801150"/>
                    <a:pt x="540296" y="849175"/>
                    <a:pt x="540296" y="849175"/>
                  </a:cubicBezTo>
                  <a:cubicBezTo>
                    <a:pt x="540296" y="849175"/>
                    <a:pt x="799890" y="797616"/>
                    <a:pt x="899560" y="799149"/>
                  </a:cubicBezTo>
                  <a:cubicBezTo>
                    <a:pt x="1019937" y="800997"/>
                    <a:pt x="1094718" y="797664"/>
                    <a:pt x="1132580" y="883293"/>
                  </a:cubicBezTo>
                  <a:cubicBezTo>
                    <a:pt x="1191911" y="1017472"/>
                    <a:pt x="1027319" y="1140773"/>
                    <a:pt x="1027319" y="1140773"/>
                  </a:cubicBezTo>
                  <a:cubicBezTo>
                    <a:pt x="1027319" y="1140773"/>
                    <a:pt x="1061352" y="980315"/>
                    <a:pt x="904885" y="985830"/>
                  </a:cubicBezTo>
                  <a:cubicBezTo>
                    <a:pt x="803243" y="989421"/>
                    <a:pt x="658597" y="998946"/>
                    <a:pt x="658597" y="998946"/>
                  </a:cubicBezTo>
                  <a:lnTo>
                    <a:pt x="299304" y="1006966"/>
                  </a:lnTo>
                  <a:cubicBezTo>
                    <a:pt x="299304" y="1006966"/>
                    <a:pt x="113309" y="986935"/>
                    <a:pt x="74524" y="746743"/>
                  </a:cubicBezTo>
                  <a:close/>
                </a:path>
              </a:pathLst>
            </a:custGeom>
            <a:solidFill>
              <a:srgbClr val="FFCB2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flipH="1">
              <a:off x="1416356" y="3978592"/>
              <a:ext cx="1064774" cy="1144929"/>
            </a:xfrm>
            <a:custGeom>
              <a:avLst/>
              <a:gdLst/>
              <a:ahLst/>
              <a:cxnLst/>
              <a:rect l="l" t="t" r="r" b="b"/>
              <a:pathLst>
                <a:path w="1115063" h="1199004" extrusionOk="0">
                  <a:moveTo>
                    <a:pt x="919124" y="914683"/>
                  </a:moveTo>
                  <a:cubicBezTo>
                    <a:pt x="919124" y="914683"/>
                    <a:pt x="944499" y="859238"/>
                    <a:pt x="910123" y="742604"/>
                  </a:cubicBezTo>
                  <a:cubicBezTo>
                    <a:pt x="875747" y="625980"/>
                    <a:pt x="765753" y="535369"/>
                    <a:pt x="765753" y="535369"/>
                  </a:cubicBezTo>
                  <a:cubicBezTo>
                    <a:pt x="765753" y="535369"/>
                    <a:pt x="834514" y="549266"/>
                    <a:pt x="921839" y="574317"/>
                  </a:cubicBezTo>
                  <a:cubicBezTo>
                    <a:pt x="1009164" y="599377"/>
                    <a:pt x="1115063" y="635600"/>
                    <a:pt x="1115063" y="635600"/>
                  </a:cubicBezTo>
                  <a:cubicBezTo>
                    <a:pt x="1115063" y="635600"/>
                    <a:pt x="1070105" y="526949"/>
                    <a:pt x="977522" y="464208"/>
                  </a:cubicBezTo>
                  <a:cubicBezTo>
                    <a:pt x="918753" y="424374"/>
                    <a:pt x="794728" y="385150"/>
                    <a:pt x="794728" y="385150"/>
                  </a:cubicBezTo>
                  <a:cubicBezTo>
                    <a:pt x="794728" y="385150"/>
                    <a:pt x="857974" y="386169"/>
                    <a:pt x="915229" y="311665"/>
                  </a:cubicBezTo>
                  <a:cubicBezTo>
                    <a:pt x="983266" y="223139"/>
                    <a:pt x="915553" y="117459"/>
                    <a:pt x="915553" y="117459"/>
                  </a:cubicBezTo>
                  <a:cubicBezTo>
                    <a:pt x="915553" y="117459"/>
                    <a:pt x="808063" y="353984"/>
                    <a:pt x="669827" y="291596"/>
                  </a:cubicBezTo>
                  <a:cubicBezTo>
                    <a:pt x="689467" y="280375"/>
                    <a:pt x="728348" y="240199"/>
                    <a:pt x="730320" y="191345"/>
                  </a:cubicBezTo>
                  <a:cubicBezTo>
                    <a:pt x="733749" y="106763"/>
                    <a:pt x="688667" y="0"/>
                    <a:pt x="688667" y="0"/>
                  </a:cubicBezTo>
                  <a:cubicBezTo>
                    <a:pt x="688667" y="0"/>
                    <a:pt x="683438" y="70920"/>
                    <a:pt x="649929" y="127099"/>
                  </a:cubicBezTo>
                  <a:cubicBezTo>
                    <a:pt x="626164" y="166942"/>
                    <a:pt x="578587" y="221930"/>
                    <a:pt x="578587" y="221930"/>
                  </a:cubicBezTo>
                  <a:cubicBezTo>
                    <a:pt x="578587" y="221930"/>
                    <a:pt x="561127" y="165808"/>
                    <a:pt x="524227" y="121489"/>
                  </a:cubicBezTo>
                  <a:cubicBezTo>
                    <a:pt x="476945" y="64710"/>
                    <a:pt x="362636" y="41480"/>
                    <a:pt x="362636" y="41480"/>
                  </a:cubicBezTo>
                  <a:cubicBezTo>
                    <a:pt x="362636" y="41480"/>
                    <a:pt x="438522" y="211576"/>
                    <a:pt x="444332" y="218577"/>
                  </a:cubicBezTo>
                  <a:cubicBezTo>
                    <a:pt x="407584" y="201051"/>
                    <a:pt x="360074" y="159369"/>
                    <a:pt x="303876" y="140281"/>
                  </a:cubicBezTo>
                  <a:cubicBezTo>
                    <a:pt x="214665" y="109992"/>
                    <a:pt x="118110" y="105106"/>
                    <a:pt x="118110" y="105106"/>
                  </a:cubicBezTo>
                  <a:cubicBezTo>
                    <a:pt x="118110" y="105106"/>
                    <a:pt x="236449" y="167456"/>
                    <a:pt x="299342" y="234150"/>
                  </a:cubicBezTo>
                  <a:cubicBezTo>
                    <a:pt x="362245" y="300854"/>
                    <a:pt x="369713" y="371891"/>
                    <a:pt x="369713" y="371891"/>
                  </a:cubicBezTo>
                  <a:cubicBezTo>
                    <a:pt x="369713" y="371891"/>
                    <a:pt x="287941" y="326619"/>
                    <a:pt x="202559" y="309064"/>
                  </a:cubicBezTo>
                  <a:cubicBezTo>
                    <a:pt x="117177" y="291500"/>
                    <a:pt x="0" y="321237"/>
                    <a:pt x="0" y="321237"/>
                  </a:cubicBezTo>
                  <a:cubicBezTo>
                    <a:pt x="0" y="321237"/>
                    <a:pt x="117920" y="365129"/>
                    <a:pt x="189014" y="406553"/>
                  </a:cubicBezTo>
                  <a:cubicBezTo>
                    <a:pt x="260118" y="447977"/>
                    <a:pt x="284388" y="486925"/>
                    <a:pt x="284388" y="486925"/>
                  </a:cubicBezTo>
                  <a:cubicBezTo>
                    <a:pt x="284388" y="486925"/>
                    <a:pt x="208674" y="498298"/>
                    <a:pt x="143589" y="537140"/>
                  </a:cubicBezTo>
                  <a:cubicBezTo>
                    <a:pt x="78505" y="575983"/>
                    <a:pt x="15316" y="676272"/>
                    <a:pt x="15316" y="676272"/>
                  </a:cubicBezTo>
                  <a:cubicBezTo>
                    <a:pt x="15316" y="676272"/>
                    <a:pt x="126797" y="645773"/>
                    <a:pt x="214636" y="641458"/>
                  </a:cubicBezTo>
                  <a:cubicBezTo>
                    <a:pt x="302485" y="637134"/>
                    <a:pt x="366684" y="659003"/>
                    <a:pt x="366684" y="659003"/>
                  </a:cubicBezTo>
                  <a:cubicBezTo>
                    <a:pt x="366684" y="659003"/>
                    <a:pt x="365646" y="737051"/>
                    <a:pt x="329632" y="790439"/>
                  </a:cubicBezTo>
                  <a:cubicBezTo>
                    <a:pt x="293370" y="844179"/>
                    <a:pt x="227057" y="928723"/>
                    <a:pt x="227057" y="928723"/>
                  </a:cubicBezTo>
                  <a:cubicBezTo>
                    <a:pt x="227057" y="928723"/>
                    <a:pt x="346262" y="919150"/>
                    <a:pt x="413661" y="882146"/>
                  </a:cubicBezTo>
                  <a:cubicBezTo>
                    <a:pt x="481051" y="845131"/>
                    <a:pt x="496910" y="756215"/>
                    <a:pt x="496910" y="756215"/>
                  </a:cubicBezTo>
                  <a:cubicBezTo>
                    <a:pt x="496910" y="756215"/>
                    <a:pt x="553593" y="824100"/>
                    <a:pt x="580454" y="931352"/>
                  </a:cubicBezTo>
                  <a:cubicBezTo>
                    <a:pt x="607323" y="1038594"/>
                    <a:pt x="556031" y="1199004"/>
                    <a:pt x="556031" y="1199004"/>
                  </a:cubicBezTo>
                  <a:cubicBezTo>
                    <a:pt x="556031" y="1199004"/>
                    <a:pt x="723890" y="996084"/>
                    <a:pt x="688286" y="804155"/>
                  </a:cubicBezTo>
                  <a:cubicBezTo>
                    <a:pt x="677599" y="746567"/>
                    <a:pt x="663635" y="675586"/>
                    <a:pt x="663635" y="675586"/>
                  </a:cubicBezTo>
                  <a:cubicBezTo>
                    <a:pt x="663635" y="675586"/>
                    <a:pt x="704069" y="670100"/>
                    <a:pt x="772306" y="733260"/>
                  </a:cubicBezTo>
                  <a:cubicBezTo>
                    <a:pt x="847335" y="802717"/>
                    <a:pt x="919124" y="914683"/>
                    <a:pt x="919124" y="914683"/>
                  </a:cubicBezTo>
                  <a:close/>
                </a:path>
              </a:pathLst>
            </a:custGeom>
            <a:solidFill>
              <a:srgbClr val="E2AC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flipH="1">
              <a:off x="1305759" y="5468369"/>
              <a:ext cx="298299" cy="333807"/>
            </a:xfrm>
            <a:custGeom>
              <a:avLst/>
              <a:gdLst/>
              <a:ahLst/>
              <a:cxnLst/>
              <a:rect l="l" t="t" r="r" b="b"/>
              <a:pathLst>
                <a:path w="312388" h="349573" extrusionOk="0">
                  <a:moveTo>
                    <a:pt x="0" y="226977"/>
                  </a:moveTo>
                  <a:cubicBezTo>
                    <a:pt x="0" y="226977"/>
                    <a:pt x="24937" y="207917"/>
                    <a:pt x="41986" y="170351"/>
                  </a:cubicBezTo>
                  <a:cubicBezTo>
                    <a:pt x="58103" y="134841"/>
                    <a:pt x="54616" y="95770"/>
                    <a:pt x="74505" y="77596"/>
                  </a:cubicBezTo>
                  <a:cubicBezTo>
                    <a:pt x="115434" y="40172"/>
                    <a:pt x="163992" y="-7653"/>
                    <a:pt x="176651" y="1034"/>
                  </a:cubicBezTo>
                  <a:cubicBezTo>
                    <a:pt x="187081" y="8187"/>
                    <a:pt x="155182" y="50431"/>
                    <a:pt x="146447" y="71891"/>
                  </a:cubicBezTo>
                  <a:cubicBezTo>
                    <a:pt x="137703" y="93341"/>
                    <a:pt x="227362" y="-242"/>
                    <a:pt x="264128" y="21170"/>
                  </a:cubicBezTo>
                  <a:cubicBezTo>
                    <a:pt x="304629" y="44754"/>
                    <a:pt x="323317" y="85911"/>
                    <a:pt x="305829" y="131469"/>
                  </a:cubicBezTo>
                  <a:cubicBezTo>
                    <a:pt x="295837" y="157492"/>
                    <a:pt x="278721" y="202707"/>
                    <a:pt x="254194" y="228777"/>
                  </a:cubicBezTo>
                  <a:cubicBezTo>
                    <a:pt x="213265" y="272268"/>
                    <a:pt x="151733" y="282679"/>
                    <a:pt x="151733" y="282679"/>
                  </a:cubicBezTo>
                  <a:lnTo>
                    <a:pt x="93526" y="349573"/>
                  </a:lnTo>
                  <a:lnTo>
                    <a:pt x="0" y="226977"/>
                  </a:lnTo>
                  <a:close/>
                </a:path>
              </a:pathLst>
            </a:custGeom>
            <a:solidFill>
              <a:srgbClr val="E5C59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5" name="Google Shape;205;p3"/>
            <p:cNvGrpSpPr/>
            <p:nvPr/>
          </p:nvGrpSpPr>
          <p:grpSpPr>
            <a:xfrm flipH="1">
              <a:off x="1642032" y="3817315"/>
              <a:ext cx="1458496" cy="1512954"/>
              <a:chOff x="3062811" y="722048"/>
              <a:chExt cx="1527381" cy="1584411"/>
            </a:xfrm>
          </p:grpSpPr>
          <p:sp>
            <p:nvSpPr>
              <p:cNvPr id="206" name="Google Shape;206;p3"/>
              <p:cNvSpPr/>
              <p:nvPr/>
            </p:nvSpPr>
            <p:spPr>
              <a:xfrm>
                <a:off x="3062811" y="722048"/>
                <a:ext cx="1527381" cy="1584411"/>
              </a:xfrm>
              <a:custGeom>
                <a:avLst/>
                <a:gdLst/>
                <a:ahLst/>
                <a:cxnLst/>
                <a:rect l="l" t="t" r="r" b="b"/>
                <a:pathLst>
                  <a:path w="1527381" h="1584411" extrusionOk="0">
                    <a:moveTo>
                      <a:pt x="1527382" y="1461891"/>
                    </a:moveTo>
                    <a:cubicBezTo>
                      <a:pt x="1527382" y="1461891"/>
                      <a:pt x="1367733" y="1371042"/>
                      <a:pt x="1150077" y="1393149"/>
                    </a:cubicBezTo>
                    <a:cubicBezTo>
                      <a:pt x="1028272" y="1405513"/>
                      <a:pt x="827637" y="1480056"/>
                      <a:pt x="827637" y="1480056"/>
                    </a:cubicBezTo>
                    <a:cubicBezTo>
                      <a:pt x="827637" y="1480056"/>
                      <a:pt x="659902" y="1305253"/>
                      <a:pt x="593674" y="1183780"/>
                    </a:cubicBezTo>
                    <a:cubicBezTo>
                      <a:pt x="527456" y="1062308"/>
                      <a:pt x="448971" y="872418"/>
                      <a:pt x="448971" y="872418"/>
                    </a:cubicBezTo>
                    <a:lnTo>
                      <a:pt x="714423" y="426381"/>
                    </a:lnTo>
                    <a:lnTo>
                      <a:pt x="691534" y="361030"/>
                    </a:lnTo>
                    <a:cubicBezTo>
                      <a:pt x="691534" y="361030"/>
                      <a:pt x="551983" y="222995"/>
                      <a:pt x="439207" y="162210"/>
                    </a:cubicBezTo>
                    <a:cubicBezTo>
                      <a:pt x="326431" y="101426"/>
                      <a:pt x="123987" y="0"/>
                      <a:pt x="123987" y="0"/>
                    </a:cubicBezTo>
                    <a:lnTo>
                      <a:pt x="266586" y="132695"/>
                    </a:lnTo>
                    <a:cubicBezTo>
                      <a:pt x="266586" y="132695"/>
                      <a:pt x="203511" y="118853"/>
                      <a:pt x="146295" y="114303"/>
                    </a:cubicBezTo>
                    <a:cubicBezTo>
                      <a:pt x="32918" y="105286"/>
                      <a:pt x="0" y="119180"/>
                      <a:pt x="0" y="119180"/>
                    </a:cubicBezTo>
                    <a:cubicBezTo>
                      <a:pt x="0" y="119180"/>
                      <a:pt x="188109" y="160552"/>
                      <a:pt x="341433" y="229321"/>
                    </a:cubicBezTo>
                    <a:cubicBezTo>
                      <a:pt x="494748" y="298089"/>
                      <a:pt x="613286" y="394253"/>
                      <a:pt x="613286" y="394253"/>
                    </a:cubicBezTo>
                    <a:lnTo>
                      <a:pt x="289312" y="776425"/>
                    </a:lnTo>
                    <a:cubicBezTo>
                      <a:pt x="289312" y="776425"/>
                      <a:pt x="436750" y="1118144"/>
                      <a:pt x="494910" y="1219299"/>
                    </a:cubicBezTo>
                    <a:cubicBezTo>
                      <a:pt x="579349" y="1366165"/>
                      <a:pt x="778069" y="1555160"/>
                      <a:pt x="778069" y="1555160"/>
                    </a:cubicBezTo>
                    <a:lnTo>
                      <a:pt x="867261" y="1584411"/>
                    </a:lnTo>
                    <a:cubicBezTo>
                      <a:pt x="867261" y="1584411"/>
                      <a:pt x="1058466" y="1499125"/>
                      <a:pt x="1150591" y="1486437"/>
                    </a:cubicBezTo>
                    <a:cubicBezTo>
                      <a:pt x="1242727" y="1473760"/>
                      <a:pt x="1527382" y="1461891"/>
                      <a:pt x="1527382" y="1461891"/>
                    </a:cubicBezTo>
                    <a:close/>
                  </a:path>
                </a:pathLst>
              </a:cu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3"/>
              <p:cNvSpPr/>
              <p:nvPr/>
            </p:nvSpPr>
            <p:spPr>
              <a:xfrm>
                <a:off x="3890429" y="2111789"/>
                <a:ext cx="699763" cy="194622"/>
              </a:xfrm>
              <a:custGeom>
                <a:avLst/>
                <a:gdLst/>
                <a:ahLst/>
                <a:cxnLst/>
                <a:rect l="l" t="t" r="r" b="b"/>
                <a:pathLst>
                  <a:path w="699763" h="194622" extrusionOk="0">
                    <a:moveTo>
                      <a:pt x="401107" y="75"/>
                    </a:moveTo>
                    <a:cubicBezTo>
                      <a:pt x="577482" y="2656"/>
                      <a:pt x="699764" y="72074"/>
                      <a:pt x="699764" y="72064"/>
                    </a:cubicBezTo>
                    <a:cubicBezTo>
                      <a:pt x="699764" y="72064"/>
                      <a:pt x="415109" y="84037"/>
                      <a:pt x="322983" y="96725"/>
                    </a:cubicBezTo>
                    <a:cubicBezTo>
                      <a:pt x="230848" y="109412"/>
                      <a:pt x="39672" y="194623"/>
                      <a:pt x="39672" y="194623"/>
                    </a:cubicBezTo>
                    <a:lnTo>
                      <a:pt x="0" y="90295"/>
                    </a:lnTo>
                    <a:cubicBezTo>
                      <a:pt x="0" y="90295"/>
                      <a:pt x="200720" y="15838"/>
                      <a:pt x="322526" y="3465"/>
                    </a:cubicBezTo>
                    <a:cubicBezTo>
                      <a:pt x="349730" y="703"/>
                      <a:pt x="375914" y="-297"/>
                      <a:pt x="401107" y="7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3"/>
              <p:cNvSpPr/>
              <p:nvPr/>
            </p:nvSpPr>
            <p:spPr>
              <a:xfrm>
                <a:off x="3352123" y="1116253"/>
                <a:ext cx="425072" cy="478212"/>
              </a:xfrm>
              <a:custGeom>
                <a:avLst/>
                <a:gdLst/>
                <a:ahLst/>
                <a:cxnLst/>
                <a:rect l="l" t="t" r="r" b="b"/>
                <a:pathLst>
                  <a:path w="425072" h="478212" extrusionOk="0">
                    <a:moveTo>
                      <a:pt x="425072" y="32156"/>
                    </a:moveTo>
                    <a:lnTo>
                      <a:pt x="324003" y="0"/>
                    </a:lnTo>
                    <a:lnTo>
                      <a:pt x="0" y="382219"/>
                    </a:lnTo>
                    <a:lnTo>
                      <a:pt x="159658" y="478212"/>
                    </a:lnTo>
                    <a:lnTo>
                      <a:pt x="425072" y="3215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9" name="Google Shape;209;p3"/>
            <p:cNvSpPr/>
            <p:nvPr/>
          </p:nvSpPr>
          <p:spPr>
            <a:xfrm flipH="1">
              <a:off x="1603985" y="5123523"/>
              <a:ext cx="715157" cy="1459624"/>
            </a:xfrm>
            <a:custGeom>
              <a:avLst/>
              <a:gdLst/>
              <a:ahLst/>
              <a:cxnLst/>
              <a:rect l="l" t="t" r="r" b="b"/>
              <a:pathLst>
                <a:path w="748856" h="1528402" extrusionOk="0">
                  <a:moveTo>
                    <a:pt x="473528" y="3722"/>
                  </a:moveTo>
                  <a:cubicBezTo>
                    <a:pt x="601497" y="31526"/>
                    <a:pt x="651636" y="96667"/>
                    <a:pt x="693689" y="318990"/>
                  </a:cubicBezTo>
                  <a:cubicBezTo>
                    <a:pt x="735752" y="541313"/>
                    <a:pt x="829468" y="1219922"/>
                    <a:pt x="601497" y="1407526"/>
                  </a:cubicBezTo>
                  <a:cubicBezTo>
                    <a:pt x="423017" y="1554421"/>
                    <a:pt x="95700" y="1597341"/>
                    <a:pt x="17976" y="1364407"/>
                  </a:cubicBezTo>
                  <a:cubicBezTo>
                    <a:pt x="-27011" y="1229609"/>
                    <a:pt x="26987" y="1121053"/>
                    <a:pt x="23977" y="1024907"/>
                  </a:cubicBezTo>
                  <a:cubicBezTo>
                    <a:pt x="20976" y="928771"/>
                    <a:pt x="-6694" y="748253"/>
                    <a:pt x="48456" y="520177"/>
                  </a:cubicBezTo>
                  <a:cubicBezTo>
                    <a:pt x="150164" y="99572"/>
                    <a:pt x="345550" y="-24081"/>
                    <a:pt x="473528" y="3722"/>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3"/>
            <p:cNvSpPr/>
            <p:nvPr/>
          </p:nvSpPr>
          <p:spPr>
            <a:xfrm flipH="1">
              <a:off x="978348" y="5586990"/>
              <a:ext cx="699483" cy="982630"/>
            </a:xfrm>
            <a:custGeom>
              <a:avLst/>
              <a:gdLst/>
              <a:ahLst/>
              <a:cxnLst/>
              <a:rect l="l" t="t" r="r" b="b"/>
              <a:pathLst>
                <a:path w="732520" h="1029040" extrusionOk="0">
                  <a:moveTo>
                    <a:pt x="69438" y="8685"/>
                  </a:moveTo>
                  <a:cubicBezTo>
                    <a:pt x="258156" y="-93757"/>
                    <a:pt x="732521" y="743872"/>
                    <a:pt x="732521" y="743872"/>
                  </a:cubicBezTo>
                  <a:cubicBezTo>
                    <a:pt x="732521" y="743872"/>
                    <a:pt x="666607" y="829987"/>
                    <a:pt x="489357" y="935381"/>
                  </a:cubicBezTo>
                  <a:cubicBezTo>
                    <a:pt x="383286" y="998456"/>
                    <a:pt x="125978" y="1029041"/>
                    <a:pt x="125978" y="1029041"/>
                  </a:cubicBezTo>
                  <a:cubicBezTo>
                    <a:pt x="125978" y="1029041"/>
                    <a:pt x="-114843" y="108716"/>
                    <a:pt x="69438" y="8685"/>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3"/>
            <p:cNvSpPr/>
            <p:nvPr/>
          </p:nvSpPr>
          <p:spPr>
            <a:xfrm flipH="1">
              <a:off x="978300" y="5590815"/>
              <a:ext cx="699557" cy="982733"/>
            </a:xfrm>
            <a:custGeom>
              <a:avLst/>
              <a:gdLst/>
              <a:ahLst/>
              <a:cxnLst/>
              <a:rect l="l" t="t" r="r" b="b"/>
              <a:pathLst>
                <a:path w="732520" h="1029040" extrusionOk="0">
                  <a:moveTo>
                    <a:pt x="69438" y="8685"/>
                  </a:moveTo>
                  <a:cubicBezTo>
                    <a:pt x="258156" y="-93757"/>
                    <a:pt x="732521" y="743872"/>
                    <a:pt x="732521" y="743872"/>
                  </a:cubicBezTo>
                  <a:cubicBezTo>
                    <a:pt x="732521" y="743872"/>
                    <a:pt x="666607" y="829987"/>
                    <a:pt x="489357" y="935381"/>
                  </a:cubicBezTo>
                  <a:cubicBezTo>
                    <a:pt x="383286" y="998456"/>
                    <a:pt x="125978" y="1029041"/>
                    <a:pt x="125978" y="1029041"/>
                  </a:cubicBezTo>
                  <a:cubicBezTo>
                    <a:pt x="125978" y="1029041"/>
                    <a:pt x="-114843" y="108716"/>
                    <a:pt x="69438" y="8685"/>
                  </a:cubicBezTo>
                  <a:close/>
                </a:path>
              </a:pathLst>
            </a:custGeom>
            <a:solidFill>
              <a:srgbClr val="000000">
                <a:alpha val="2353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3"/>
            <p:cNvSpPr/>
            <p:nvPr/>
          </p:nvSpPr>
          <p:spPr>
            <a:xfrm flipH="1">
              <a:off x="1045044" y="5594782"/>
              <a:ext cx="632785" cy="974831"/>
            </a:xfrm>
            <a:custGeom>
              <a:avLst/>
              <a:gdLst/>
              <a:ahLst/>
              <a:cxnLst/>
              <a:rect l="l" t="t" r="r" b="b"/>
              <a:pathLst>
                <a:path w="662671" h="1020872" extrusionOk="0">
                  <a:moveTo>
                    <a:pt x="133529" y="3754"/>
                  </a:moveTo>
                  <a:cubicBezTo>
                    <a:pt x="336859" y="-65274"/>
                    <a:pt x="662671" y="840544"/>
                    <a:pt x="662671" y="840544"/>
                  </a:cubicBezTo>
                  <a:cubicBezTo>
                    <a:pt x="662671" y="840544"/>
                    <a:pt x="583137" y="914258"/>
                    <a:pt x="390608" y="988144"/>
                  </a:cubicBezTo>
                  <a:cubicBezTo>
                    <a:pt x="275394" y="1032359"/>
                    <a:pt x="16629" y="1018967"/>
                    <a:pt x="16629" y="1018967"/>
                  </a:cubicBezTo>
                  <a:cubicBezTo>
                    <a:pt x="16629" y="1018967"/>
                    <a:pt x="-65020" y="71172"/>
                    <a:pt x="133529" y="3754"/>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
            <p:cNvSpPr/>
            <p:nvPr/>
          </p:nvSpPr>
          <p:spPr>
            <a:xfrm flipH="1">
              <a:off x="1045003" y="5592644"/>
              <a:ext cx="632851" cy="974933"/>
            </a:xfrm>
            <a:custGeom>
              <a:avLst/>
              <a:gdLst/>
              <a:ahLst/>
              <a:cxnLst/>
              <a:rect l="l" t="t" r="r" b="b"/>
              <a:pathLst>
                <a:path w="662671" h="1020872" extrusionOk="0">
                  <a:moveTo>
                    <a:pt x="133529" y="3754"/>
                  </a:moveTo>
                  <a:cubicBezTo>
                    <a:pt x="336859" y="-65274"/>
                    <a:pt x="662671" y="840544"/>
                    <a:pt x="662671" y="840544"/>
                  </a:cubicBezTo>
                  <a:cubicBezTo>
                    <a:pt x="662671" y="840544"/>
                    <a:pt x="583137" y="914258"/>
                    <a:pt x="390608" y="988144"/>
                  </a:cubicBezTo>
                  <a:cubicBezTo>
                    <a:pt x="275394" y="1032359"/>
                    <a:pt x="16629" y="1018967"/>
                    <a:pt x="16629" y="1018967"/>
                  </a:cubicBezTo>
                  <a:cubicBezTo>
                    <a:pt x="16629" y="1018967"/>
                    <a:pt x="-65020" y="71172"/>
                    <a:pt x="133529" y="3754"/>
                  </a:cubicBezTo>
                  <a:close/>
                </a:path>
              </a:pathLst>
            </a:custGeom>
            <a:solidFill>
              <a:srgbClr val="FFFFFF">
                <a:alpha val="93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14" name="Google Shape;214;p3"/>
            <p:cNvSpPr/>
            <p:nvPr/>
          </p:nvSpPr>
          <p:spPr>
            <a:xfrm flipH="1">
              <a:off x="1948747" y="5942382"/>
              <a:ext cx="386746" cy="238855"/>
            </a:xfrm>
            <a:custGeom>
              <a:avLst/>
              <a:gdLst/>
              <a:ahLst/>
              <a:cxnLst/>
              <a:rect l="l" t="t" r="r" b="b"/>
              <a:pathLst>
                <a:path w="405012" h="250136" extrusionOk="0">
                  <a:moveTo>
                    <a:pt x="0" y="92364"/>
                  </a:moveTo>
                  <a:lnTo>
                    <a:pt x="33842" y="250136"/>
                  </a:lnTo>
                  <a:lnTo>
                    <a:pt x="405013" y="90916"/>
                  </a:lnTo>
                  <a:lnTo>
                    <a:pt x="380029" y="0"/>
                  </a:lnTo>
                  <a:lnTo>
                    <a:pt x="0" y="923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3"/>
            <p:cNvSpPr/>
            <p:nvPr/>
          </p:nvSpPr>
          <p:spPr>
            <a:xfrm flipH="1">
              <a:off x="1390024" y="5468369"/>
              <a:ext cx="298303" cy="333807"/>
            </a:xfrm>
            <a:custGeom>
              <a:avLst/>
              <a:gdLst/>
              <a:ahLst/>
              <a:cxnLst/>
              <a:rect l="l" t="t" r="r" b="b"/>
              <a:pathLst>
                <a:path w="312392" h="349573" extrusionOk="0">
                  <a:moveTo>
                    <a:pt x="0" y="226977"/>
                  </a:moveTo>
                  <a:cubicBezTo>
                    <a:pt x="0" y="226977"/>
                    <a:pt x="24936" y="207917"/>
                    <a:pt x="41996" y="170351"/>
                  </a:cubicBezTo>
                  <a:cubicBezTo>
                    <a:pt x="58112" y="134841"/>
                    <a:pt x="54616" y="95770"/>
                    <a:pt x="74504" y="77596"/>
                  </a:cubicBezTo>
                  <a:cubicBezTo>
                    <a:pt x="115433" y="40172"/>
                    <a:pt x="163992" y="-7653"/>
                    <a:pt x="176651" y="1034"/>
                  </a:cubicBezTo>
                  <a:cubicBezTo>
                    <a:pt x="187080" y="8187"/>
                    <a:pt x="155181" y="50431"/>
                    <a:pt x="146447" y="71891"/>
                  </a:cubicBezTo>
                  <a:cubicBezTo>
                    <a:pt x="137703" y="93341"/>
                    <a:pt x="227371" y="-242"/>
                    <a:pt x="264128" y="21170"/>
                  </a:cubicBezTo>
                  <a:cubicBezTo>
                    <a:pt x="304629" y="44754"/>
                    <a:pt x="323326" y="85911"/>
                    <a:pt x="305829" y="131469"/>
                  </a:cubicBezTo>
                  <a:cubicBezTo>
                    <a:pt x="295837" y="157492"/>
                    <a:pt x="278730" y="202707"/>
                    <a:pt x="254203" y="228777"/>
                  </a:cubicBezTo>
                  <a:cubicBezTo>
                    <a:pt x="213265" y="272268"/>
                    <a:pt x="151733" y="282679"/>
                    <a:pt x="151733" y="282679"/>
                  </a:cubicBezTo>
                  <a:lnTo>
                    <a:pt x="93526" y="349573"/>
                  </a:lnTo>
                  <a:lnTo>
                    <a:pt x="0" y="226977"/>
                  </a:lnTo>
                  <a:close/>
                </a:path>
              </a:pathLst>
            </a:custGeom>
            <a:solidFill>
              <a:srgbClr val="E5C59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3"/>
            <p:cNvSpPr/>
            <p:nvPr/>
          </p:nvSpPr>
          <p:spPr>
            <a:xfrm flipH="1">
              <a:off x="1555743" y="5159790"/>
              <a:ext cx="602682" cy="939962"/>
            </a:xfrm>
            <a:custGeom>
              <a:avLst/>
              <a:gdLst/>
              <a:ahLst/>
              <a:cxnLst/>
              <a:rect l="l" t="t" r="r" b="b"/>
              <a:pathLst>
                <a:path w="631147" h="984356" extrusionOk="0">
                  <a:moveTo>
                    <a:pt x="150068" y="261"/>
                  </a:moveTo>
                  <a:cubicBezTo>
                    <a:pt x="375487" y="-11035"/>
                    <a:pt x="343321" y="347495"/>
                    <a:pt x="343321" y="347495"/>
                  </a:cubicBezTo>
                  <a:lnTo>
                    <a:pt x="329598" y="632701"/>
                  </a:lnTo>
                  <a:lnTo>
                    <a:pt x="477309" y="508773"/>
                  </a:lnTo>
                  <a:lnTo>
                    <a:pt x="631147" y="734572"/>
                  </a:lnTo>
                  <a:cubicBezTo>
                    <a:pt x="631147" y="734572"/>
                    <a:pt x="258272" y="1032028"/>
                    <a:pt x="214295" y="977736"/>
                  </a:cubicBezTo>
                  <a:cubicBezTo>
                    <a:pt x="10603" y="726219"/>
                    <a:pt x="-113803" y="13492"/>
                    <a:pt x="150068" y="261"/>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3"/>
            <p:cNvSpPr/>
            <p:nvPr/>
          </p:nvSpPr>
          <p:spPr>
            <a:xfrm flipH="1">
              <a:off x="1555717" y="5159740"/>
              <a:ext cx="602745" cy="940060"/>
            </a:xfrm>
            <a:custGeom>
              <a:avLst/>
              <a:gdLst/>
              <a:ahLst/>
              <a:cxnLst/>
              <a:rect l="l" t="t" r="r" b="b"/>
              <a:pathLst>
                <a:path w="631147" h="984356" extrusionOk="0">
                  <a:moveTo>
                    <a:pt x="150068" y="261"/>
                  </a:moveTo>
                  <a:cubicBezTo>
                    <a:pt x="375487" y="-11035"/>
                    <a:pt x="343321" y="347495"/>
                    <a:pt x="343321" y="347495"/>
                  </a:cubicBezTo>
                  <a:lnTo>
                    <a:pt x="329598" y="632701"/>
                  </a:lnTo>
                  <a:lnTo>
                    <a:pt x="477309" y="508773"/>
                  </a:lnTo>
                  <a:lnTo>
                    <a:pt x="631147" y="734572"/>
                  </a:lnTo>
                  <a:cubicBezTo>
                    <a:pt x="631147" y="734572"/>
                    <a:pt x="258272" y="1032028"/>
                    <a:pt x="214295" y="977736"/>
                  </a:cubicBezTo>
                  <a:cubicBezTo>
                    <a:pt x="10603" y="726219"/>
                    <a:pt x="-113803" y="13492"/>
                    <a:pt x="150068" y="261"/>
                  </a:cubicBezTo>
                  <a:close/>
                </a:path>
              </a:pathLst>
            </a:custGeom>
            <a:solidFill>
              <a:srgbClr val="FFFFFF">
                <a:alpha val="93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18" name="Google Shape;218;p3"/>
            <p:cNvSpPr/>
            <p:nvPr/>
          </p:nvSpPr>
          <p:spPr>
            <a:xfrm flipH="1">
              <a:off x="1509803" y="5607707"/>
              <a:ext cx="265131" cy="306297"/>
            </a:xfrm>
            <a:custGeom>
              <a:avLst/>
              <a:gdLst/>
              <a:ahLst/>
              <a:cxnLst/>
              <a:rect l="l" t="t" r="r" b="b"/>
              <a:pathLst>
                <a:path w="277653" h="320763" extrusionOk="0">
                  <a:moveTo>
                    <a:pt x="83468" y="0"/>
                  </a:moveTo>
                  <a:lnTo>
                    <a:pt x="277654" y="257918"/>
                  </a:lnTo>
                  <a:lnTo>
                    <a:pt x="194177" y="320764"/>
                  </a:lnTo>
                  <a:lnTo>
                    <a:pt x="0" y="62846"/>
                  </a:lnTo>
                  <a:lnTo>
                    <a:pt x="83468" y="0"/>
                  </a:ln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3"/>
            <p:cNvSpPr/>
            <p:nvPr/>
          </p:nvSpPr>
          <p:spPr>
            <a:xfrm flipH="1">
              <a:off x="1557400" y="3918649"/>
              <a:ext cx="2765353" cy="1330253"/>
            </a:xfrm>
            <a:custGeom>
              <a:avLst/>
              <a:gdLst/>
              <a:ahLst/>
              <a:cxnLst/>
              <a:rect l="l" t="t" r="r" b="b"/>
              <a:pathLst>
                <a:path w="2895961" h="1393081" extrusionOk="0">
                  <a:moveTo>
                    <a:pt x="2874312" y="1393082"/>
                  </a:moveTo>
                  <a:lnTo>
                    <a:pt x="2895962" y="1285678"/>
                  </a:lnTo>
                  <a:cubicBezTo>
                    <a:pt x="2895962" y="1285678"/>
                    <a:pt x="2218734" y="1059345"/>
                    <a:pt x="1916611" y="1005548"/>
                  </a:cubicBezTo>
                  <a:cubicBezTo>
                    <a:pt x="1586474" y="946750"/>
                    <a:pt x="1060904" y="856967"/>
                    <a:pt x="1060904" y="856967"/>
                  </a:cubicBezTo>
                  <a:lnTo>
                    <a:pt x="1455544" y="606564"/>
                  </a:lnTo>
                  <a:lnTo>
                    <a:pt x="1435694" y="464642"/>
                  </a:lnTo>
                  <a:cubicBezTo>
                    <a:pt x="1435694" y="464642"/>
                    <a:pt x="1318260" y="297450"/>
                    <a:pt x="1015575" y="184693"/>
                  </a:cubicBezTo>
                  <a:cubicBezTo>
                    <a:pt x="712889" y="71933"/>
                    <a:pt x="264643" y="0"/>
                    <a:pt x="264643" y="0"/>
                  </a:cubicBezTo>
                  <a:lnTo>
                    <a:pt x="487937" y="159423"/>
                  </a:lnTo>
                  <a:cubicBezTo>
                    <a:pt x="487937" y="159423"/>
                    <a:pt x="433359" y="151641"/>
                    <a:pt x="301028" y="149698"/>
                  </a:cubicBezTo>
                  <a:cubicBezTo>
                    <a:pt x="168707" y="147755"/>
                    <a:pt x="0" y="215801"/>
                    <a:pt x="0" y="215801"/>
                  </a:cubicBezTo>
                  <a:cubicBezTo>
                    <a:pt x="0" y="215801"/>
                    <a:pt x="210760" y="254320"/>
                    <a:pt x="621544" y="344713"/>
                  </a:cubicBezTo>
                  <a:cubicBezTo>
                    <a:pt x="1032329" y="435105"/>
                    <a:pt x="1241317" y="520363"/>
                    <a:pt x="1241317" y="520363"/>
                  </a:cubicBezTo>
                  <a:cubicBezTo>
                    <a:pt x="1241317" y="520363"/>
                    <a:pt x="1057608" y="541461"/>
                    <a:pt x="916657" y="613356"/>
                  </a:cubicBezTo>
                  <a:cubicBezTo>
                    <a:pt x="775697" y="685251"/>
                    <a:pt x="667302" y="812752"/>
                    <a:pt x="667302" y="812752"/>
                  </a:cubicBezTo>
                  <a:lnTo>
                    <a:pt x="830066" y="1034094"/>
                  </a:lnTo>
                  <a:cubicBezTo>
                    <a:pt x="830066" y="1034094"/>
                    <a:pt x="1437418" y="1072118"/>
                    <a:pt x="1905933" y="1130096"/>
                  </a:cubicBezTo>
                  <a:cubicBezTo>
                    <a:pt x="2374449" y="1188066"/>
                    <a:pt x="2874312" y="1393082"/>
                    <a:pt x="2874312" y="1393082"/>
                  </a:cubicBezTo>
                  <a:close/>
                </a:path>
              </a:pathLst>
            </a:cu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3"/>
            <p:cNvSpPr/>
            <p:nvPr/>
          </p:nvSpPr>
          <p:spPr>
            <a:xfrm flipH="1">
              <a:off x="1557417" y="4694772"/>
              <a:ext cx="2128128" cy="554074"/>
            </a:xfrm>
            <a:custGeom>
              <a:avLst/>
              <a:gdLst/>
              <a:ahLst/>
              <a:cxnLst/>
              <a:rect l="l" t="t" r="r" b="b"/>
              <a:pathLst>
                <a:path w="2228640" h="580243" extrusionOk="0">
                  <a:moveTo>
                    <a:pt x="0" y="0"/>
                  </a:moveTo>
                  <a:lnTo>
                    <a:pt x="393659" y="44120"/>
                  </a:lnTo>
                  <a:cubicBezTo>
                    <a:pt x="393659" y="44129"/>
                    <a:pt x="919229" y="133969"/>
                    <a:pt x="1249366" y="192757"/>
                  </a:cubicBezTo>
                  <a:cubicBezTo>
                    <a:pt x="1551480" y="246564"/>
                    <a:pt x="2228641" y="472878"/>
                    <a:pt x="2228641" y="472878"/>
                  </a:cubicBezTo>
                  <a:lnTo>
                    <a:pt x="2207057" y="580244"/>
                  </a:lnTo>
                  <a:cubicBezTo>
                    <a:pt x="2207057" y="580244"/>
                    <a:pt x="1707090" y="375256"/>
                    <a:pt x="1238574" y="317278"/>
                  </a:cubicBezTo>
                  <a:cubicBezTo>
                    <a:pt x="770058" y="259299"/>
                    <a:pt x="162783" y="221342"/>
                    <a:pt x="162783" y="221342"/>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1" name="Google Shape;221;p3"/>
          <p:cNvGrpSpPr/>
          <p:nvPr/>
        </p:nvGrpSpPr>
        <p:grpSpPr>
          <a:xfrm>
            <a:off x="269365" y="145428"/>
            <a:ext cx="3227259" cy="2227819"/>
            <a:chOff x="269368" y="145428"/>
            <a:chExt cx="6129647" cy="4231375"/>
          </a:xfrm>
        </p:grpSpPr>
        <p:sp>
          <p:nvSpPr>
            <p:cNvPr id="222" name="Google Shape;222;p3"/>
            <p:cNvSpPr/>
            <p:nvPr/>
          </p:nvSpPr>
          <p:spPr>
            <a:xfrm>
              <a:off x="3117566" y="713245"/>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3"/>
            <p:cNvSpPr/>
            <p:nvPr/>
          </p:nvSpPr>
          <p:spPr>
            <a:xfrm>
              <a:off x="1560764" y="847839"/>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3"/>
            <p:cNvSpPr/>
            <p:nvPr/>
          </p:nvSpPr>
          <p:spPr>
            <a:xfrm>
              <a:off x="460084" y="259178"/>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3"/>
            <p:cNvSpPr/>
            <p:nvPr/>
          </p:nvSpPr>
          <p:spPr>
            <a:xfrm>
              <a:off x="3903443" y="1022233"/>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3"/>
            <p:cNvSpPr/>
            <p:nvPr/>
          </p:nvSpPr>
          <p:spPr>
            <a:xfrm>
              <a:off x="333617" y="863776"/>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3"/>
            <p:cNvSpPr/>
            <p:nvPr/>
          </p:nvSpPr>
          <p:spPr>
            <a:xfrm>
              <a:off x="2890077" y="596755"/>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3"/>
            <p:cNvSpPr/>
            <p:nvPr/>
          </p:nvSpPr>
          <p:spPr>
            <a:xfrm>
              <a:off x="3405379" y="446779"/>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3"/>
            <p:cNvSpPr/>
            <p:nvPr/>
          </p:nvSpPr>
          <p:spPr>
            <a:xfrm>
              <a:off x="2405994" y="1176151"/>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3"/>
            <p:cNvSpPr/>
            <p:nvPr/>
          </p:nvSpPr>
          <p:spPr>
            <a:xfrm>
              <a:off x="1491803" y="270282"/>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3"/>
            <p:cNvSpPr/>
            <p:nvPr/>
          </p:nvSpPr>
          <p:spPr>
            <a:xfrm>
              <a:off x="399664" y="1211565"/>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3"/>
            <p:cNvSpPr/>
            <p:nvPr/>
          </p:nvSpPr>
          <p:spPr>
            <a:xfrm>
              <a:off x="1961744" y="748865"/>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3"/>
            <p:cNvSpPr/>
            <p:nvPr/>
          </p:nvSpPr>
          <p:spPr>
            <a:xfrm>
              <a:off x="2415470" y="145428"/>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3"/>
            <p:cNvSpPr/>
            <p:nvPr/>
          </p:nvSpPr>
          <p:spPr>
            <a:xfrm>
              <a:off x="333617" y="1809780"/>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3"/>
            <p:cNvSpPr/>
            <p:nvPr/>
          </p:nvSpPr>
          <p:spPr>
            <a:xfrm>
              <a:off x="1527529" y="153049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3"/>
            <p:cNvSpPr/>
            <p:nvPr/>
          </p:nvSpPr>
          <p:spPr>
            <a:xfrm>
              <a:off x="2865856" y="1277862"/>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3"/>
            <p:cNvSpPr/>
            <p:nvPr/>
          </p:nvSpPr>
          <p:spPr>
            <a:xfrm>
              <a:off x="2072401" y="1483109"/>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8" name="Google Shape;238;p3"/>
            <p:cNvGrpSpPr/>
            <p:nvPr/>
          </p:nvGrpSpPr>
          <p:grpSpPr>
            <a:xfrm>
              <a:off x="592035" y="609942"/>
              <a:ext cx="922913" cy="922267"/>
              <a:chOff x="547727" y="751994"/>
              <a:chExt cx="742070" cy="741551"/>
            </a:xfrm>
          </p:grpSpPr>
          <p:sp>
            <p:nvSpPr>
              <p:cNvPr id="239" name="Google Shape;239;p3"/>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0" name="Google Shape;240;p3"/>
              <p:cNvGrpSpPr/>
              <p:nvPr/>
            </p:nvGrpSpPr>
            <p:grpSpPr>
              <a:xfrm>
                <a:off x="547727" y="751994"/>
                <a:ext cx="738813" cy="739703"/>
                <a:chOff x="930287" y="964825"/>
                <a:chExt cx="1850735" cy="1852964"/>
              </a:xfrm>
            </p:grpSpPr>
            <p:sp>
              <p:nvSpPr>
                <p:cNvPr id="241" name="Google Shape;241;p3"/>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3"/>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3"/>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3"/>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3"/>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3"/>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3"/>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3"/>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3"/>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3"/>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1" name="Google Shape;251;p3"/>
            <p:cNvGrpSpPr/>
            <p:nvPr/>
          </p:nvGrpSpPr>
          <p:grpSpPr>
            <a:xfrm>
              <a:off x="2333609" y="494663"/>
              <a:ext cx="528338" cy="511850"/>
              <a:chOff x="2333609" y="494663"/>
              <a:chExt cx="528338" cy="511850"/>
            </a:xfrm>
          </p:grpSpPr>
          <p:sp>
            <p:nvSpPr>
              <p:cNvPr id="252" name="Google Shape;252;p3"/>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3" name="Google Shape;253;p3"/>
              <p:cNvGrpSpPr/>
              <p:nvPr/>
            </p:nvGrpSpPr>
            <p:grpSpPr>
              <a:xfrm>
                <a:off x="2333609" y="494663"/>
                <a:ext cx="527222" cy="509016"/>
                <a:chOff x="5399436" y="323880"/>
                <a:chExt cx="1320697" cy="1275090"/>
              </a:xfrm>
            </p:grpSpPr>
            <p:sp>
              <p:nvSpPr>
                <p:cNvPr id="254" name="Google Shape;254;p3"/>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3"/>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3"/>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3"/>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3"/>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3"/>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3"/>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3"/>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3"/>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3"/>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64" name="Google Shape;264;p3"/>
            <p:cNvSpPr/>
            <p:nvPr/>
          </p:nvSpPr>
          <p:spPr>
            <a:xfrm>
              <a:off x="986041" y="1691126"/>
              <a:ext cx="35483" cy="3548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3"/>
            <p:cNvSpPr/>
            <p:nvPr/>
          </p:nvSpPr>
          <p:spPr>
            <a:xfrm>
              <a:off x="6040237" y="1620152"/>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3"/>
            <p:cNvSpPr/>
            <p:nvPr/>
          </p:nvSpPr>
          <p:spPr>
            <a:xfrm>
              <a:off x="1979209" y="2022564"/>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3"/>
            <p:cNvSpPr/>
            <p:nvPr/>
          </p:nvSpPr>
          <p:spPr>
            <a:xfrm>
              <a:off x="3452206" y="1469622"/>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3"/>
            <p:cNvSpPr/>
            <p:nvPr/>
          </p:nvSpPr>
          <p:spPr>
            <a:xfrm>
              <a:off x="2612785" y="2401985"/>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3"/>
            <p:cNvSpPr/>
            <p:nvPr/>
          </p:nvSpPr>
          <p:spPr>
            <a:xfrm>
              <a:off x="3256288" y="1770683"/>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3"/>
            <p:cNvSpPr/>
            <p:nvPr/>
          </p:nvSpPr>
          <p:spPr>
            <a:xfrm>
              <a:off x="5812748" y="1503662"/>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3"/>
            <p:cNvSpPr/>
            <p:nvPr/>
          </p:nvSpPr>
          <p:spPr>
            <a:xfrm>
              <a:off x="6328050" y="1353686"/>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
            <p:cNvSpPr/>
            <p:nvPr/>
          </p:nvSpPr>
          <p:spPr>
            <a:xfrm>
              <a:off x="5328665" y="2083058"/>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
            <p:cNvSpPr/>
            <p:nvPr/>
          </p:nvSpPr>
          <p:spPr>
            <a:xfrm>
              <a:off x="4090519" y="1382173"/>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
            <p:cNvSpPr/>
            <p:nvPr/>
          </p:nvSpPr>
          <p:spPr>
            <a:xfrm>
              <a:off x="3322335" y="2118472"/>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3"/>
            <p:cNvSpPr/>
            <p:nvPr/>
          </p:nvSpPr>
          <p:spPr>
            <a:xfrm>
              <a:off x="4791429" y="1903714"/>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3"/>
            <p:cNvSpPr/>
            <p:nvPr/>
          </p:nvSpPr>
          <p:spPr>
            <a:xfrm>
              <a:off x="5050624" y="1299363"/>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3"/>
            <p:cNvSpPr/>
            <p:nvPr/>
          </p:nvSpPr>
          <p:spPr>
            <a:xfrm>
              <a:off x="3256288" y="2716687"/>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3"/>
            <p:cNvSpPr/>
            <p:nvPr/>
          </p:nvSpPr>
          <p:spPr>
            <a:xfrm>
              <a:off x="1022292" y="351660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3"/>
            <p:cNvSpPr/>
            <p:nvPr/>
          </p:nvSpPr>
          <p:spPr>
            <a:xfrm>
              <a:off x="5788527" y="2184769"/>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3"/>
            <p:cNvSpPr/>
            <p:nvPr/>
          </p:nvSpPr>
          <p:spPr>
            <a:xfrm>
              <a:off x="269368" y="4177095"/>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1" name="Google Shape;281;p3"/>
            <p:cNvGrpSpPr/>
            <p:nvPr/>
          </p:nvGrpSpPr>
          <p:grpSpPr>
            <a:xfrm rot="-648956">
              <a:off x="3707643" y="1861176"/>
              <a:ext cx="680221" cy="658992"/>
              <a:chOff x="2333609" y="494663"/>
              <a:chExt cx="528338" cy="511850"/>
            </a:xfrm>
          </p:grpSpPr>
          <p:sp>
            <p:nvSpPr>
              <p:cNvPr id="282" name="Google Shape;282;p3"/>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 name="Google Shape;283;p3"/>
              <p:cNvGrpSpPr/>
              <p:nvPr/>
            </p:nvGrpSpPr>
            <p:grpSpPr>
              <a:xfrm>
                <a:off x="2333609" y="494663"/>
                <a:ext cx="527222" cy="509016"/>
                <a:chOff x="5399436" y="323880"/>
                <a:chExt cx="1320697" cy="1275090"/>
              </a:xfrm>
            </p:grpSpPr>
            <p:sp>
              <p:nvSpPr>
                <p:cNvPr id="284" name="Google Shape;284;p3"/>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3"/>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3"/>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3"/>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3"/>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3"/>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3"/>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3"/>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3"/>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3"/>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94" name="Google Shape;294;p3"/>
            <p:cNvSpPr/>
            <p:nvPr/>
          </p:nvSpPr>
          <p:spPr>
            <a:xfrm>
              <a:off x="4449542" y="662496"/>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3"/>
            <p:cNvSpPr/>
            <p:nvPr/>
          </p:nvSpPr>
          <p:spPr>
            <a:xfrm>
              <a:off x="5031369" y="329443"/>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3"/>
            <p:cNvSpPr/>
            <p:nvPr/>
          </p:nvSpPr>
          <p:spPr>
            <a:xfrm>
              <a:off x="5435220" y="1055318"/>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3"/>
            <p:cNvSpPr/>
            <p:nvPr/>
          </p:nvSpPr>
          <p:spPr>
            <a:xfrm>
              <a:off x="830136" y="2118851"/>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3"/>
            <p:cNvSpPr/>
            <p:nvPr/>
          </p:nvSpPr>
          <p:spPr>
            <a:xfrm>
              <a:off x="833060" y="2656783"/>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3"/>
            <p:cNvSpPr/>
            <p:nvPr/>
          </p:nvSpPr>
          <p:spPr>
            <a:xfrm>
              <a:off x="577065" y="3242974"/>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3"/>
            <p:cNvSpPr/>
            <p:nvPr/>
          </p:nvSpPr>
          <p:spPr>
            <a:xfrm>
              <a:off x="1292477" y="2100570"/>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3"/>
            <p:cNvSpPr/>
            <p:nvPr/>
          </p:nvSpPr>
          <p:spPr>
            <a:xfrm>
              <a:off x="1563604" y="2769186"/>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3"/>
            <p:cNvSpPr/>
            <p:nvPr/>
          </p:nvSpPr>
          <p:spPr>
            <a:xfrm>
              <a:off x="2023466" y="2870897"/>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3"/>
            <p:cNvSpPr/>
            <p:nvPr/>
          </p:nvSpPr>
          <p:spPr>
            <a:xfrm>
              <a:off x="1563604" y="3156427"/>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3"/>
            <p:cNvSpPr/>
            <p:nvPr/>
          </p:nvSpPr>
          <p:spPr>
            <a:xfrm>
              <a:off x="2609816" y="3062657"/>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3"/>
            <p:cNvSpPr/>
            <p:nvPr/>
          </p:nvSpPr>
          <p:spPr>
            <a:xfrm>
              <a:off x="2413898" y="3363718"/>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6" name="Google Shape;306;p3"/>
          <p:cNvGrpSpPr/>
          <p:nvPr/>
        </p:nvGrpSpPr>
        <p:grpSpPr>
          <a:xfrm>
            <a:off x="5963" y="0"/>
            <a:ext cx="12180137" cy="6857999"/>
            <a:chOff x="11863" y="0"/>
            <a:chExt cx="12180137" cy="6857999"/>
          </a:xfrm>
        </p:grpSpPr>
        <p:pic>
          <p:nvPicPr>
            <p:cNvPr id="307" name="Google Shape;307;p3"/>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308" name="Google Shape;308;p3"/>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309" name="Google Shape;309;p3"/>
          <p:cNvSpPr txBox="1">
            <a:spLocks noGrp="1"/>
          </p:cNvSpPr>
          <p:nvPr>
            <p:ph type="title"/>
          </p:nvPr>
        </p:nvSpPr>
        <p:spPr>
          <a:xfrm>
            <a:off x="1650617" y="2272725"/>
            <a:ext cx="8890800" cy="13248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310" name="Google Shape;310;p3"/>
          <p:cNvSpPr txBox="1">
            <a:spLocks noGrp="1"/>
          </p:cNvSpPr>
          <p:nvPr>
            <p:ph type="body" idx="1"/>
          </p:nvPr>
        </p:nvSpPr>
        <p:spPr>
          <a:xfrm>
            <a:off x="1650575" y="3677025"/>
            <a:ext cx="88908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11" name="Google Shape;311;p3"/>
          <p:cNvSpPr>
            <a:spLocks noGrp="1"/>
          </p:cNvSpPr>
          <p:nvPr>
            <p:ph type="pic" idx="2"/>
          </p:nvPr>
        </p:nvSpPr>
        <p:spPr>
          <a:xfrm>
            <a:off x="5297400" y="516500"/>
            <a:ext cx="1597200" cy="1597200"/>
          </a:xfrm>
          <a:prstGeom prst="ellipse">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Six columns">
  <p:cSld name="CUSTOM_2">
    <p:spTree>
      <p:nvGrpSpPr>
        <p:cNvPr id="1" name="Shape 312"/>
        <p:cNvGrpSpPr/>
        <p:nvPr/>
      </p:nvGrpSpPr>
      <p:grpSpPr>
        <a:xfrm>
          <a:off x="0" y="0"/>
          <a:ext cx="0" cy="0"/>
          <a:chOff x="0" y="0"/>
          <a:chExt cx="0" cy="0"/>
        </a:xfrm>
      </p:grpSpPr>
      <p:grpSp>
        <p:nvGrpSpPr>
          <p:cNvPr id="313" name="Google Shape;313;p4"/>
          <p:cNvGrpSpPr/>
          <p:nvPr/>
        </p:nvGrpSpPr>
        <p:grpSpPr>
          <a:xfrm>
            <a:off x="40765" y="19715"/>
            <a:ext cx="12109009" cy="2277332"/>
            <a:chOff x="40765" y="19715"/>
            <a:chExt cx="12109009" cy="2277332"/>
          </a:xfrm>
        </p:grpSpPr>
        <p:sp>
          <p:nvSpPr>
            <p:cNvPr id="314" name="Google Shape;314;p4"/>
            <p:cNvSpPr/>
            <p:nvPr/>
          </p:nvSpPr>
          <p:spPr>
            <a:xfrm>
              <a:off x="1540342" y="368183"/>
              <a:ext cx="79406" cy="79408"/>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4"/>
            <p:cNvSpPr/>
            <p:nvPr/>
          </p:nvSpPr>
          <p:spPr>
            <a:xfrm>
              <a:off x="720685" y="439047"/>
              <a:ext cx="63824" cy="63824"/>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4"/>
            <p:cNvSpPr/>
            <p:nvPr/>
          </p:nvSpPr>
          <p:spPr>
            <a:xfrm>
              <a:off x="141177" y="129117"/>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4"/>
            <p:cNvSpPr/>
            <p:nvPr/>
          </p:nvSpPr>
          <p:spPr>
            <a:xfrm>
              <a:off x="1954106" y="530865"/>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4"/>
            <p:cNvSpPr/>
            <p:nvPr/>
          </p:nvSpPr>
          <p:spPr>
            <a:xfrm>
              <a:off x="74592" y="447438"/>
              <a:ext cx="37362" cy="37363"/>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4"/>
            <p:cNvSpPr/>
            <p:nvPr/>
          </p:nvSpPr>
          <p:spPr>
            <a:xfrm>
              <a:off x="1420569" y="306851"/>
              <a:ext cx="37363" cy="37363"/>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4"/>
            <p:cNvSpPr/>
            <p:nvPr/>
          </p:nvSpPr>
          <p:spPr>
            <a:xfrm>
              <a:off x="1691875" y="227889"/>
              <a:ext cx="37363" cy="37362"/>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4"/>
            <p:cNvSpPr/>
            <p:nvPr/>
          </p:nvSpPr>
          <p:spPr>
            <a:xfrm>
              <a:off x="1165699" y="611903"/>
              <a:ext cx="37363" cy="373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4"/>
            <p:cNvSpPr/>
            <p:nvPr/>
          </p:nvSpPr>
          <p:spPr>
            <a:xfrm>
              <a:off x="684377" y="134963"/>
              <a:ext cx="105147" cy="1051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4"/>
            <p:cNvSpPr/>
            <p:nvPr/>
          </p:nvSpPr>
          <p:spPr>
            <a:xfrm>
              <a:off x="109366" y="630549"/>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4"/>
            <p:cNvSpPr/>
            <p:nvPr/>
          </p:nvSpPr>
          <p:spPr>
            <a:xfrm>
              <a:off x="931801" y="386937"/>
              <a:ext cx="47339" cy="47337"/>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4"/>
            <p:cNvSpPr/>
            <p:nvPr/>
          </p:nvSpPr>
          <p:spPr>
            <a:xfrm>
              <a:off x="1170688" y="69228"/>
              <a:ext cx="47337" cy="47337"/>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4"/>
            <p:cNvSpPr/>
            <p:nvPr/>
          </p:nvSpPr>
          <p:spPr>
            <a:xfrm>
              <a:off x="74592" y="945509"/>
              <a:ext cx="47338" cy="47337"/>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4"/>
            <p:cNvSpPr/>
            <p:nvPr/>
          </p:nvSpPr>
          <p:spPr>
            <a:xfrm>
              <a:off x="703187" y="798463"/>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4"/>
            <p:cNvSpPr/>
            <p:nvPr/>
          </p:nvSpPr>
          <p:spPr>
            <a:xfrm>
              <a:off x="1407816" y="665454"/>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4"/>
            <p:cNvSpPr/>
            <p:nvPr/>
          </p:nvSpPr>
          <p:spPr>
            <a:xfrm>
              <a:off x="990062" y="773517"/>
              <a:ext cx="105147" cy="105146"/>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0" name="Google Shape;330;p4"/>
            <p:cNvGrpSpPr/>
            <p:nvPr/>
          </p:nvGrpSpPr>
          <p:grpSpPr>
            <a:xfrm>
              <a:off x="210649" y="313794"/>
              <a:ext cx="485914" cy="485574"/>
              <a:chOff x="547727" y="751994"/>
              <a:chExt cx="742070" cy="741551"/>
            </a:xfrm>
          </p:grpSpPr>
          <p:sp>
            <p:nvSpPr>
              <p:cNvPr id="331" name="Google Shape;331;p4"/>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2" name="Google Shape;332;p4"/>
              <p:cNvGrpSpPr/>
              <p:nvPr/>
            </p:nvGrpSpPr>
            <p:grpSpPr>
              <a:xfrm>
                <a:off x="547727" y="751994"/>
                <a:ext cx="738813" cy="739703"/>
                <a:chOff x="930287" y="964825"/>
                <a:chExt cx="1850735" cy="1852964"/>
              </a:xfrm>
            </p:grpSpPr>
            <p:sp>
              <p:nvSpPr>
                <p:cNvPr id="333" name="Google Shape;333;p4"/>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4"/>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4"/>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4"/>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4"/>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4"/>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4"/>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4"/>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4"/>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4"/>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3" name="Google Shape;343;p4"/>
            <p:cNvGrpSpPr/>
            <p:nvPr/>
          </p:nvGrpSpPr>
          <p:grpSpPr>
            <a:xfrm>
              <a:off x="1127588" y="253100"/>
              <a:ext cx="278170" cy="269489"/>
              <a:chOff x="2333609" y="494663"/>
              <a:chExt cx="528338" cy="511850"/>
            </a:xfrm>
          </p:grpSpPr>
          <p:sp>
            <p:nvSpPr>
              <p:cNvPr id="344" name="Google Shape;344;p4"/>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5" name="Google Shape;345;p4"/>
              <p:cNvGrpSpPr/>
              <p:nvPr/>
            </p:nvGrpSpPr>
            <p:grpSpPr>
              <a:xfrm>
                <a:off x="2333609" y="494663"/>
                <a:ext cx="527222" cy="509016"/>
                <a:chOff x="5399436" y="323880"/>
                <a:chExt cx="1320697" cy="1275090"/>
              </a:xfrm>
            </p:grpSpPr>
            <p:sp>
              <p:nvSpPr>
                <p:cNvPr id="346" name="Google Shape;346;p4"/>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4"/>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4"/>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4"/>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4"/>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4"/>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4"/>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4"/>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4"/>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4"/>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56" name="Google Shape;356;p4"/>
            <p:cNvSpPr/>
            <p:nvPr/>
          </p:nvSpPr>
          <p:spPr>
            <a:xfrm>
              <a:off x="418094" y="883038"/>
              <a:ext cx="18682" cy="1868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4"/>
            <p:cNvSpPr/>
            <p:nvPr/>
          </p:nvSpPr>
          <p:spPr>
            <a:xfrm>
              <a:off x="940997" y="1057540"/>
              <a:ext cx="63824" cy="63824"/>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4"/>
            <p:cNvSpPr/>
            <p:nvPr/>
          </p:nvSpPr>
          <p:spPr>
            <a:xfrm>
              <a:off x="1716530" y="766416"/>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4"/>
            <p:cNvSpPr/>
            <p:nvPr/>
          </p:nvSpPr>
          <p:spPr>
            <a:xfrm>
              <a:off x="1274574" y="1257305"/>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4"/>
            <p:cNvSpPr/>
            <p:nvPr/>
          </p:nvSpPr>
          <p:spPr>
            <a:xfrm>
              <a:off x="1613379" y="924924"/>
              <a:ext cx="37362" cy="37363"/>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4"/>
            <p:cNvSpPr/>
            <p:nvPr/>
          </p:nvSpPr>
          <p:spPr>
            <a:xfrm>
              <a:off x="2704485" y="1089390"/>
              <a:ext cx="37363" cy="373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4"/>
            <p:cNvSpPr/>
            <p:nvPr/>
          </p:nvSpPr>
          <p:spPr>
            <a:xfrm>
              <a:off x="2052601" y="720374"/>
              <a:ext cx="105147" cy="1051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4"/>
            <p:cNvSpPr/>
            <p:nvPr/>
          </p:nvSpPr>
          <p:spPr>
            <a:xfrm>
              <a:off x="1648152" y="1108035"/>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4"/>
            <p:cNvSpPr/>
            <p:nvPr/>
          </p:nvSpPr>
          <p:spPr>
            <a:xfrm>
              <a:off x="2421630" y="994965"/>
              <a:ext cx="47339" cy="47337"/>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4"/>
            <p:cNvSpPr/>
            <p:nvPr/>
          </p:nvSpPr>
          <p:spPr>
            <a:xfrm>
              <a:off x="2558097" y="676774"/>
              <a:ext cx="47337" cy="47337"/>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4"/>
            <p:cNvSpPr/>
            <p:nvPr/>
          </p:nvSpPr>
          <p:spPr>
            <a:xfrm>
              <a:off x="437180" y="1844150"/>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4"/>
            <p:cNvSpPr/>
            <p:nvPr/>
          </p:nvSpPr>
          <p:spPr>
            <a:xfrm>
              <a:off x="40765" y="2191900"/>
              <a:ext cx="105147" cy="105146"/>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4"/>
            <p:cNvSpPr/>
            <p:nvPr/>
          </p:nvSpPr>
          <p:spPr>
            <a:xfrm>
              <a:off x="2241627" y="341464"/>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4"/>
            <p:cNvSpPr/>
            <p:nvPr/>
          </p:nvSpPr>
          <p:spPr>
            <a:xfrm>
              <a:off x="2547959" y="166111"/>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4"/>
            <p:cNvSpPr/>
            <p:nvPr/>
          </p:nvSpPr>
          <p:spPr>
            <a:xfrm>
              <a:off x="2760586" y="548285"/>
              <a:ext cx="105147" cy="1051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4"/>
            <p:cNvSpPr/>
            <p:nvPr/>
          </p:nvSpPr>
          <p:spPr>
            <a:xfrm>
              <a:off x="336010" y="1108235"/>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4"/>
            <p:cNvSpPr/>
            <p:nvPr/>
          </p:nvSpPr>
          <p:spPr>
            <a:xfrm>
              <a:off x="337549" y="1391456"/>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4"/>
            <p:cNvSpPr/>
            <p:nvPr/>
          </p:nvSpPr>
          <p:spPr>
            <a:xfrm>
              <a:off x="202768" y="1700086"/>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4"/>
            <p:cNvSpPr/>
            <p:nvPr/>
          </p:nvSpPr>
          <p:spPr>
            <a:xfrm>
              <a:off x="579432" y="1098610"/>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4"/>
            <p:cNvSpPr/>
            <p:nvPr/>
          </p:nvSpPr>
          <p:spPr>
            <a:xfrm>
              <a:off x="722181" y="1450636"/>
              <a:ext cx="37363" cy="373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4"/>
            <p:cNvSpPr/>
            <p:nvPr/>
          </p:nvSpPr>
          <p:spPr>
            <a:xfrm>
              <a:off x="964298" y="1504187"/>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4"/>
            <p:cNvSpPr/>
            <p:nvPr/>
          </p:nvSpPr>
          <p:spPr>
            <a:xfrm flipH="1">
              <a:off x="10570792" y="318671"/>
              <a:ext cx="79406" cy="79408"/>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4"/>
            <p:cNvSpPr/>
            <p:nvPr/>
          </p:nvSpPr>
          <p:spPr>
            <a:xfrm flipH="1">
              <a:off x="11406031" y="389534"/>
              <a:ext cx="63824" cy="63824"/>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4"/>
            <p:cNvSpPr/>
            <p:nvPr/>
          </p:nvSpPr>
          <p:spPr>
            <a:xfrm flipH="1">
              <a:off x="11976087" y="79604"/>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4"/>
            <p:cNvSpPr/>
            <p:nvPr/>
          </p:nvSpPr>
          <p:spPr>
            <a:xfrm flipH="1">
              <a:off x="10199071" y="481353"/>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4"/>
            <p:cNvSpPr/>
            <p:nvPr/>
          </p:nvSpPr>
          <p:spPr>
            <a:xfrm flipH="1">
              <a:off x="12078585" y="397925"/>
              <a:ext cx="37362" cy="37363"/>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4"/>
            <p:cNvSpPr/>
            <p:nvPr/>
          </p:nvSpPr>
          <p:spPr>
            <a:xfrm flipH="1">
              <a:off x="10732608" y="257339"/>
              <a:ext cx="37363" cy="37363"/>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4"/>
            <p:cNvSpPr/>
            <p:nvPr/>
          </p:nvSpPr>
          <p:spPr>
            <a:xfrm flipH="1">
              <a:off x="10461302" y="178376"/>
              <a:ext cx="37363" cy="37362"/>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4"/>
            <p:cNvSpPr/>
            <p:nvPr/>
          </p:nvSpPr>
          <p:spPr>
            <a:xfrm flipH="1">
              <a:off x="10987478" y="562391"/>
              <a:ext cx="37363" cy="373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4"/>
            <p:cNvSpPr/>
            <p:nvPr/>
          </p:nvSpPr>
          <p:spPr>
            <a:xfrm flipH="1">
              <a:off x="11401016" y="85451"/>
              <a:ext cx="105147" cy="1051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4"/>
            <p:cNvSpPr/>
            <p:nvPr/>
          </p:nvSpPr>
          <p:spPr>
            <a:xfrm flipH="1">
              <a:off x="11976025" y="581036"/>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4"/>
            <p:cNvSpPr/>
            <p:nvPr/>
          </p:nvSpPr>
          <p:spPr>
            <a:xfrm flipH="1">
              <a:off x="11211400" y="337425"/>
              <a:ext cx="47339" cy="47337"/>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4"/>
            <p:cNvSpPr/>
            <p:nvPr/>
          </p:nvSpPr>
          <p:spPr>
            <a:xfrm flipH="1">
              <a:off x="10972515" y="19715"/>
              <a:ext cx="47337" cy="47337"/>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4"/>
            <p:cNvSpPr/>
            <p:nvPr/>
          </p:nvSpPr>
          <p:spPr>
            <a:xfrm flipH="1">
              <a:off x="12068609" y="895996"/>
              <a:ext cx="47338" cy="47337"/>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4"/>
            <p:cNvSpPr/>
            <p:nvPr/>
          </p:nvSpPr>
          <p:spPr>
            <a:xfrm flipH="1">
              <a:off x="11440016" y="748950"/>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4"/>
            <p:cNvSpPr/>
            <p:nvPr/>
          </p:nvSpPr>
          <p:spPr>
            <a:xfrm flipH="1">
              <a:off x="10735385" y="615942"/>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4"/>
            <p:cNvSpPr/>
            <p:nvPr/>
          </p:nvSpPr>
          <p:spPr>
            <a:xfrm flipH="1">
              <a:off x="11095331" y="724004"/>
              <a:ext cx="105147" cy="105146"/>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3" name="Google Shape;393;p4"/>
            <p:cNvGrpSpPr/>
            <p:nvPr/>
          </p:nvGrpSpPr>
          <p:grpSpPr>
            <a:xfrm flipH="1">
              <a:off x="11493977" y="264281"/>
              <a:ext cx="485914" cy="485574"/>
              <a:chOff x="547727" y="751994"/>
              <a:chExt cx="742070" cy="741551"/>
            </a:xfrm>
          </p:grpSpPr>
          <p:sp>
            <p:nvSpPr>
              <p:cNvPr id="394" name="Google Shape;394;p4"/>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5" name="Google Shape;395;p4"/>
              <p:cNvGrpSpPr/>
              <p:nvPr/>
            </p:nvGrpSpPr>
            <p:grpSpPr>
              <a:xfrm>
                <a:off x="547727" y="751994"/>
                <a:ext cx="738813" cy="739703"/>
                <a:chOff x="930287" y="964825"/>
                <a:chExt cx="1850735" cy="1852964"/>
              </a:xfrm>
            </p:grpSpPr>
            <p:sp>
              <p:nvSpPr>
                <p:cNvPr id="396" name="Google Shape;396;p4"/>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4"/>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4"/>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4"/>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4"/>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4"/>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4"/>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4"/>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4"/>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4"/>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06" name="Google Shape;406;p4"/>
            <p:cNvGrpSpPr/>
            <p:nvPr/>
          </p:nvGrpSpPr>
          <p:grpSpPr>
            <a:xfrm flipH="1">
              <a:off x="10784781" y="203587"/>
              <a:ext cx="278170" cy="269489"/>
              <a:chOff x="2333609" y="494663"/>
              <a:chExt cx="528338" cy="511850"/>
            </a:xfrm>
          </p:grpSpPr>
          <p:sp>
            <p:nvSpPr>
              <p:cNvPr id="407" name="Google Shape;407;p4"/>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8" name="Google Shape;408;p4"/>
              <p:cNvGrpSpPr/>
              <p:nvPr/>
            </p:nvGrpSpPr>
            <p:grpSpPr>
              <a:xfrm>
                <a:off x="2333609" y="494663"/>
                <a:ext cx="527222" cy="509016"/>
                <a:chOff x="5399436" y="323880"/>
                <a:chExt cx="1320697" cy="1275090"/>
              </a:xfrm>
            </p:grpSpPr>
            <p:sp>
              <p:nvSpPr>
                <p:cNvPr id="409" name="Google Shape;409;p4"/>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4"/>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4"/>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4"/>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4"/>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4"/>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4"/>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4"/>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4"/>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4"/>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19" name="Google Shape;419;p4"/>
            <p:cNvSpPr/>
            <p:nvPr/>
          </p:nvSpPr>
          <p:spPr>
            <a:xfrm flipH="1">
              <a:off x="11753764" y="833525"/>
              <a:ext cx="18682" cy="1868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4"/>
            <p:cNvSpPr/>
            <p:nvPr/>
          </p:nvSpPr>
          <p:spPr>
            <a:xfrm flipH="1">
              <a:off x="11185719" y="1008027"/>
              <a:ext cx="63824" cy="63824"/>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4"/>
            <p:cNvSpPr/>
            <p:nvPr/>
          </p:nvSpPr>
          <p:spPr>
            <a:xfrm flipH="1">
              <a:off x="10400734" y="716903"/>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4"/>
            <p:cNvSpPr/>
            <p:nvPr/>
          </p:nvSpPr>
          <p:spPr>
            <a:xfrm flipH="1">
              <a:off x="10878602" y="1207792"/>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4"/>
            <p:cNvSpPr/>
            <p:nvPr/>
          </p:nvSpPr>
          <p:spPr>
            <a:xfrm flipH="1">
              <a:off x="10539799" y="875412"/>
              <a:ext cx="37362" cy="37363"/>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4"/>
            <p:cNvSpPr/>
            <p:nvPr/>
          </p:nvSpPr>
          <p:spPr>
            <a:xfrm flipH="1">
              <a:off x="10032792" y="670861"/>
              <a:ext cx="105147" cy="1051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4"/>
            <p:cNvSpPr/>
            <p:nvPr/>
          </p:nvSpPr>
          <p:spPr>
            <a:xfrm flipH="1">
              <a:off x="10437239" y="1058523"/>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4"/>
            <p:cNvSpPr/>
            <p:nvPr/>
          </p:nvSpPr>
          <p:spPr>
            <a:xfrm flipH="1">
              <a:off x="10529823" y="1373483"/>
              <a:ext cx="47338" cy="47337"/>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4"/>
            <p:cNvSpPr/>
            <p:nvPr/>
          </p:nvSpPr>
          <p:spPr>
            <a:xfrm flipH="1">
              <a:off x="11706023" y="1794637"/>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4"/>
            <p:cNvSpPr/>
            <p:nvPr/>
          </p:nvSpPr>
          <p:spPr>
            <a:xfrm flipH="1">
              <a:off x="12044927" y="2066188"/>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4"/>
            <p:cNvSpPr/>
            <p:nvPr/>
          </p:nvSpPr>
          <p:spPr>
            <a:xfrm flipH="1">
              <a:off x="9875637" y="291951"/>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4"/>
            <p:cNvSpPr/>
            <p:nvPr/>
          </p:nvSpPr>
          <p:spPr>
            <a:xfrm flipH="1">
              <a:off x="9595244" y="116599"/>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4"/>
            <p:cNvSpPr/>
            <p:nvPr/>
          </p:nvSpPr>
          <p:spPr>
            <a:xfrm flipH="1">
              <a:off x="9553706" y="498772"/>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4"/>
            <p:cNvSpPr/>
            <p:nvPr/>
          </p:nvSpPr>
          <p:spPr>
            <a:xfrm flipH="1">
              <a:off x="11807191" y="1058722"/>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4"/>
            <p:cNvSpPr/>
            <p:nvPr/>
          </p:nvSpPr>
          <p:spPr>
            <a:xfrm flipH="1">
              <a:off x="11779715" y="1341943"/>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4"/>
            <p:cNvSpPr/>
            <p:nvPr/>
          </p:nvSpPr>
          <p:spPr>
            <a:xfrm flipH="1">
              <a:off x="11950409" y="1650573"/>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4"/>
            <p:cNvSpPr/>
            <p:nvPr/>
          </p:nvSpPr>
          <p:spPr>
            <a:xfrm flipH="1">
              <a:off x="11505959" y="1049097"/>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4"/>
            <p:cNvSpPr/>
            <p:nvPr/>
          </p:nvSpPr>
          <p:spPr>
            <a:xfrm flipH="1">
              <a:off x="11430996" y="1401124"/>
              <a:ext cx="37363" cy="373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4"/>
            <p:cNvSpPr/>
            <p:nvPr/>
          </p:nvSpPr>
          <p:spPr>
            <a:xfrm flipH="1">
              <a:off x="11178903" y="1454674"/>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4"/>
            <p:cNvSpPr/>
            <p:nvPr/>
          </p:nvSpPr>
          <p:spPr>
            <a:xfrm flipH="1">
              <a:off x="11363212" y="1605006"/>
              <a:ext cx="105147" cy="105146"/>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4"/>
            <p:cNvSpPr/>
            <p:nvPr/>
          </p:nvSpPr>
          <p:spPr>
            <a:xfrm flipH="1">
              <a:off x="10844253" y="1555636"/>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4"/>
            <p:cNvSpPr/>
            <p:nvPr/>
          </p:nvSpPr>
          <p:spPr>
            <a:xfrm flipH="1">
              <a:off x="10983317" y="1714145"/>
              <a:ext cx="37362" cy="37363"/>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1" name="Google Shape;441;p4"/>
          <p:cNvGrpSpPr/>
          <p:nvPr/>
        </p:nvGrpSpPr>
        <p:grpSpPr>
          <a:xfrm>
            <a:off x="5938" y="0"/>
            <a:ext cx="12180137" cy="6857999"/>
            <a:chOff x="11863" y="0"/>
            <a:chExt cx="12180137" cy="6857999"/>
          </a:xfrm>
        </p:grpSpPr>
        <p:pic>
          <p:nvPicPr>
            <p:cNvPr id="442" name="Google Shape;442;p4"/>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443" name="Google Shape;443;p4"/>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444" name="Google Shape;444;p4"/>
          <p:cNvSpPr txBox="1">
            <a:spLocks noGrp="1"/>
          </p:cNvSpPr>
          <p:nvPr>
            <p:ph type="title"/>
          </p:nvPr>
        </p:nvSpPr>
        <p:spPr>
          <a:xfrm>
            <a:off x="490775" y="751875"/>
            <a:ext cx="112104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5" name="Google Shape;445;p4"/>
          <p:cNvSpPr txBox="1">
            <a:spLocks noGrp="1"/>
          </p:cNvSpPr>
          <p:nvPr>
            <p:ph type="body" idx="1"/>
          </p:nvPr>
        </p:nvSpPr>
        <p:spPr>
          <a:xfrm>
            <a:off x="1974425" y="2956120"/>
            <a:ext cx="3294600" cy="13227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446" name="Google Shape;446;p4"/>
          <p:cNvSpPr txBox="1">
            <a:spLocks noGrp="1"/>
          </p:cNvSpPr>
          <p:nvPr>
            <p:ph type="body" idx="2"/>
          </p:nvPr>
        </p:nvSpPr>
        <p:spPr>
          <a:xfrm>
            <a:off x="5932350" y="2956120"/>
            <a:ext cx="3294600" cy="13227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447" name="Google Shape;447;p4"/>
          <p:cNvSpPr txBox="1">
            <a:spLocks noGrp="1"/>
          </p:cNvSpPr>
          <p:nvPr>
            <p:ph type="body" idx="3"/>
          </p:nvPr>
        </p:nvSpPr>
        <p:spPr>
          <a:xfrm>
            <a:off x="6922950" y="4715129"/>
            <a:ext cx="3294600" cy="13227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448" name="Google Shape;448;p4"/>
          <p:cNvSpPr txBox="1">
            <a:spLocks noGrp="1"/>
          </p:cNvSpPr>
          <p:nvPr>
            <p:ph type="title" idx="4"/>
          </p:nvPr>
        </p:nvSpPr>
        <p:spPr>
          <a:xfrm>
            <a:off x="1974425" y="2260350"/>
            <a:ext cx="32946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449" name="Google Shape;449;p4"/>
          <p:cNvSpPr txBox="1">
            <a:spLocks noGrp="1"/>
          </p:cNvSpPr>
          <p:nvPr>
            <p:ph type="title" idx="5"/>
          </p:nvPr>
        </p:nvSpPr>
        <p:spPr>
          <a:xfrm>
            <a:off x="5932350" y="2260350"/>
            <a:ext cx="32946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450" name="Google Shape;450;p4"/>
          <p:cNvSpPr txBox="1">
            <a:spLocks noGrp="1"/>
          </p:cNvSpPr>
          <p:nvPr>
            <p:ph type="title" idx="6"/>
          </p:nvPr>
        </p:nvSpPr>
        <p:spPr>
          <a:xfrm>
            <a:off x="6922950" y="4019359"/>
            <a:ext cx="32946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451" name="Google Shape;451;p4"/>
          <p:cNvSpPr txBox="1">
            <a:spLocks noGrp="1"/>
          </p:cNvSpPr>
          <p:nvPr>
            <p:ph type="body" idx="7"/>
          </p:nvPr>
        </p:nvSpPr>
        <p:spPr>
          <a:xfrm>
            <a:off x="2965025" y="4715120"/>
            <a:ext cx="3294600" cy="13227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452" name="Google Shape;452;p4"/>
          <p:cNvSpPr txBox="1">
            <a:spLocks noGrp="1"/>
          </p:cNvSpPr>
          <p:nvPr>
            <p:ph type="title" idx="8"/>
          </p:nvPr>
        </p:nvSpPr>
        <p:spPr>
          <a:xfrm>
            <a:off x="2965025" y="4019350"/>
            <a:ext cx="3294600" cy="695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453"/>
        <p:cNvGrpSpPr/>
        <p:nvPr/>
      </p:nvGrpSpPr>
      <p:grpSpPr>
        <a:xfrm>
          <a:off x="0" y="0"/>
          <a:ext cx="0" cy="0"/>
          <a:chOff x="0" y="0"/>
          <a:chExt cx="0" cy="0"/>
        </a:xfrm>
      </p:grpSpPr>
      <p:grpSp>
        <p:nvGrpSpPr>
          <p:cNvPr id="454" name="Google Shape;454;p5"/>
          <p:cNvGrpSpPr/>
          <p:nvPr/>
        </p:nvGrpSpPr>
        <p:grpSpPr>
          <a:xfrm flipH="1">
            <a:off x="9032299" y="5456586"/>
            <a:ext cx="343272" cy="731545"/>
            <a:chOff x="2555865" y="2377292"/>
            <a:chExt cx="1744266" cy="3717201"/>
          </a:xfrm>
        </p:grpSpPr>
        <p:grpSp>
          <p:nvGrpSpPr>
            <p:cNvPr id="455" name="Google Shape;455;p5"/>
            <p:cNvGrpSpPr/>
            <p:nvPr/>
          </p:nvGrpSpPr>
          <p:grpSpPr>
            <a:xfrm>
              <a:off x="3257416" y="4192424"/>
              <a:ext cx="770461" cy="455976"/>
              <a:chOff x="3257416" y="4192424"/>
              <a:chExt cx="770461" cy="455976"/>
            </a:xfrm>
          </p:grpSpPr>
          <p:sp>
            <p:nvSpPr>
              <p:cNvPr id="456" name="Google Shape;456;p5"/>
              <p:cNvSpPr/>
              <p:nvPr/>
            </p:nvSpPr>
            <p:spPr>
              <a:xfrm rot="-754480">
                <a:off x="3286805" y="4266406"/>
                <a:ext cx="713573" cy="308011"/>
              </a:xfrm>
              <a:custGeom>
                <a:avLst/>
                <a:gdLst/>
                <a:ahLst/>
                <a:cxnLst/>
                <a:rect l="l" t="t" r="r" b="b"/>
                <a:pathLst>
                  <a:path w="526621" h="227314" extrusionOk="0">
                    <a:moveTo>
                      <a:pt x="162880" y="0"/>
                    </a:moveTo>
                    <a:lnTo>
                      <a:pt x="165116" y="1207"/>
                    </a:lnTo>
                    <a:lnTo>
                      <a:pt x="167850" y="0"/>
                    </a:lnTo>
                    <a:lnTo>
                      <a:pt x="167486" y="2487"/>
                    </a:lnTo>
                    <a:lnTo>
                      <a:pt x="383641" y="119205"/>
                    </a:lnTo>
                    <a:lnTo>
                      <a:pt x="526621" y="38519"/>
                    </a:lnTo>
                    <a:lnTo>
                      <a:pt x="406967" y="227314"/>
                    </a:lnTo>
                    <a:lnTo>
                      <a:pt x="134219" y="196005"/>
                    </a:lnTo>
                    <a:lnTo>
                      <a:pt x="134783" y="192147"/>
                    </a:lnTo>
                    <a:lnTo>
                      <a:pt x="0" y="74123"/>
                    </a:lnTo>
                    <a:lnTo>
                      <a:pt x="162537" y="2346"/>
                    </a:lnTo>
                    <a:close/>
                  </a:path>
                </a:pathLst>
              </a:custGeom>
              <a:solidFill>
                <a:srgbClr val="0D4426"/>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5"/>
              <p:cNvSpPr/>
              <p:nvPr/>
            </p:nvSpPr>
            <p:spPr>
              <a:xfrm rot="-754480">
                <a:off x="3283601" y="4320820"/>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5"/>
              <p:cNvSpPr/>
              <p:nvPr/>
            </p:nvSpPr>
            <p:spPr>
              <a:xfrm rot="-754480">
                <a:off x="3470701" y="4263763"/>
                <a:ext cx="369573" cy="308011"/>
              </a:xfrm>
              <a:custGeom>
                <a:avLst/>
                <a:gdLst/>
                <a:ahLst/>
                <a:cxnLst/>
                <a:rect l="l" t="t" r="r" b="b"/>
                <a:pathLst>
                  <a:path w="272747" h="227314" extrusionOk="0">
                    <a:moveTo>
                      <a:pt x="28651" y="0"/>
                    </a:moveTo>
                    <a:lnTo>
                      <a:pt x="249421" y="119215"/>
                    </a:lnTo>
                    <a:lnTo>
                      <a:pt x="272748" y="227314"/>
                    </a:lnTo>
                    <a:lnTo>
                      <a:pt x="0" y="196015"/>
                    </a:lnTo>
                    <a:lnTo>
                      <a:pt x="28651"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5"/>
              <p:cNvSpPr/>
              <p:nvPr/>
            </p:nvSpPr>
            <p:spPr>
              <a:xfrm rot="-754480">
                <a:off x="3808557" y="4260911"/>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5"/>
              <p:cNvSpPr/>
              <p:nvPr/>
            </p:nvSpPr>
            <p:spPr>
              <a:xfrm rot="-754480">
                <a:off x="3283687" y="4320883"/>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5"/>
              <p:cNvSpPr/>
              <p:nvPr/>
            </p:nvSpPr>
            <p:spPr>
              <a:xfrm rot="-754480">
                <a:off x="3808618" y="4260986"/>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2" name="Google Shape;462;p5"/>
            <p:cNvSpPr/>
            <p:nvPr/>
          </p:nvSpPr>
          <p:spPr>
            <a:xfrm rot="-754480">
              <a:off x="2586228" y="4938054"/>
              <a:ext cx="660187" cy="309857"/>
            </a:xfrm>
            <a:custGeom>
              <a:avLst/>
              <a:gdLst/>
              <a:ahLst/>
              <a:cxnLst/>
              <a:rect l="l" t="t" r="r" b="b"/>
              <a:pathLst>
                <a:path w="487222" h="228676" extrusionOk="0">
                  <a:moveTo>
                    <a:pt x="278987" y="0"/>
                  </a:moveTo>
                  <a:lnTo>
                    <a:pt x="432616" y="127207"/>
                  </a:lnTo>
                  <a:lnTo>
                    <a:pt x="487222" y="228676"/>
                  </a:lnTo>
                  <a:lnTo>
                    <a:pt x="366912" y="159144"/>
                  </a:lnTo>
                  <a:lnTo>
                    <a:pt x="137579" y="181899"/>
                  </a:lnTo>
                  <a:lnTo>
                    <a:pt x="0" y="11916"/>
                  </a:lnTo>
                  <a:lnTo>
                    <a:pt x="95393" y="54473"/>
                  </a:lnTo>
                  <a:close/>
                </a:path>
              </a:pathLst>
            </a:custGeom>
            <a:solidFill>
              <a:srgbClr val="096B4A"/>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5"/>
            <p:cNvSpPr/>
            <p:nvPr/>
          </p:nvSpPr>
          <p:spPr>
            <a:xfrm rot="-754480">
              <a:off x="3084528" y="5058916"/>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5"/>
            <p:cNvSpPr/>
            <p:nvPr/>
          </p:nvSpPr>
          <p:spPr>
            <a:xfrm rot="-754480">
              <a:off x="2700542" y="4938824"/>
              <a:ext cx="456938" cy="246472"/>
            </a:xfrm>
            <a:custGeom>
              <a:avLst/>
              <a:gdLst/>
              <a:ahLst/>
              <a:cxnLst/>
              <a:rect l="l" t="t" r="r" b="b"/>
              <a:pathLst>
                <a:path w="337223" h="181898" extrusionOk="0">
                  <a:moveTo>
                    <a:pt x="337223" y="127206"/>
                  </a:moveTo>
                  <a:lnTo>
                    <a:pt x="183595" y="0"/>
                  </a:lnTo>
                  <a:lnTo>
                    <a:pt x="0" y="54473"/>
                  </a:lnTo>
                  <a:lnTo>
                    <a:pt x="42186" y="181899"/>
                  </a:lnTo>
                  <a:lnTo>
                    <a:pt x="271519" y="159144"/>
                  </a:lnTo>
                  <a:lnTo>
                    <a:pt x="337223" y="12720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5"/>
            <p:cNvSpPr/>
            <p:nvPr/>
          </p:nvSpPr>
          <p:spPr>
            <a:xfrm rot="-754480">
              <a:off x="2581373" y="5009500"/>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5"/>
            <p:cNvSpPr/>
            <p:nvPr/>
          </p:nvSpPr>
          <p:spPr>
            <a:xfrm rot="-754480">
              <a:off x="2944656" y="3488398"/>
              <a:ext cx="992889" cy="2528337"/>
            </a:xfrm>
            <a:custGeom>
              <a:avLst/>
              <a:gdLst/>
              <a:ahLst/>
              <a:cxnLst/>
              <a:rect l="l" t="t" r="r" b="b"/>
              <a:pathLst>
                <a:path w="732758" h="1865928" extrusionOk="0">
                  <a:moveTo>
                    <a:pt x="242468" y="0"/>
                  </a:moveTo>
                  <a:cubicBezTo>
                    <a:pt x="242468" y="0"/>
                    <a:pt x="239982" y="109681"/>
                    <a:pt x="268338" y="194072"/>
                  </a:cubicBezTo>
                  <a:cubicBezTo>
                    <a:pt x="296694" y="278454"/>
                    <a:pt x="355892" y="337547"/>
                    <a:pt x="355892" y="337547"/>
                  </a:cubicBezTo>
                  <a:cubicBezTo>
                    <a:pt x="355892" y="337547"/>
                    <a:pt x="282121" y="527247"/>
                    <a:pt x="182203" y="907675"/>
                  </a:cubicBezTo>
                  <a:cubicBezTo>
                    <a:pt x="82277" y="1288104"/>
                    <a:pt x="0" y="1862366"/>
                    <a:pt x="0" y="1862366"/>
                  </a:cubicBezTo>
                  <a:lnTo>
                    <a:pt x="50168" y="1865929"/>
                  </a:lnTo>
                  <a:cubicBezTo>
                    <a:pt x="50168" y="1865929"/>
                    <a:pt x="166535" y="1313822"/>
                    <a:pt x="264880" y="938384"/>
                  </a:cubicBezTo>
                  <a:cubicBezTo>
                    <a:pt x="363226" y="562956"/>
                    <a:pt x="443550" y="364189"/>
                    <a:pt x="443550" y="364189"/>
                  </a:cubicBezTo>
                  <a:cubicBezTo>
                    <a:pt x="443550" y="364189"/>
                    <a:pt x="535924" y="349387"/>
                    <a:pt x="608219" y="303067"/>
                  </a:cubicBezTo>
                  <a:cubicBezTo>
                    <a:pt x="680523" y="256737"/>
                    <a:pt x="732758" y="178899"/>
                    <a:pt x="732758" y="178899"/>
                  </a:cubicBezTo>
                  <a:lnTo>
                    <a:pt x="242468" y="0"/>
                  </a:lnTo>
                  <a:close/>
                </a:path>
              </a:pathLst>
            </a:custGeom>
            <a:solidFill>
              <a:schemeClr val="accent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5"/>
            <p:cNvSpPr/>
            <p:nvPr/>
          </p:nvSpPr>
          <p:spPr>
            <a:xfrm rot="-754480">
              <a:off x="2626749" y="3214663"/>
              <a:ext cx="1455195" cy="811501"/>
            </a:xfrm>
            <a:custGeom>
              <a:avLst/>
              <a:gdLst/>
              <a:ahLst/>
              <a:cxnLst/>
              <a:rect l="l" t="t" r="r" b="b"/>
              <a:pathLst>
                <a:path w="1073943" h="598893" extrusionOk="0">
                  <a:moveTo>
                    <a:pt x="632517" y="0"/>
                  </a:moveTo>
                  <a:lnTo>
                    <a:pt x="218475" y="157467"/>
                  </a:lnTo>
                  <a:lnTo>
                    <a:pt x="0" y="17269"/>
                  </a:lnTo>
                  <a:lnTo>
                    <a:pt x="145256" y="288131"/>
                  </a:lnTo>
                  <a:lnTo>
                    <a:pt x="505120" y="351539"/>
                  </a:lnTo>
                  <a:lnTo>
                    <a:pt x="822713" y="598894"/>
                  </a:lnTo>
                  <a:lnTo>
                    <a:pt x="1073944" y="531619"/>
                  </a:lnTo>
                  <a:lnTo>
                    <a:pt x="848611" y="449466"/>
                  </a:lnTo>
                  <a:lnTo>
                    <a:pt x="632517" y="0"/>
                  </a:lnTo>
                  <a:close/>
                </a:path>
              </a:pathLst>
            </a:cu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5"/>
            <p:cNvSpPr/>
            <p:nvPr/>
          </p:nvSpPr>
          <p:spPr>
            <a:xfrm rot="-754480">
              <a:off x="3296075" y="3140163"/>
              <a:ext cx="770653" cy="811373"/>
            </a:xfrm>
            <a:custGeom>
              <a:avLst/>
              <a:gdLst/>
              <a:ahLst/>
              <a:cxnLst/>
              <a:rect l="l" t="t" r="r" b="b"/>
              <a:pathLst>
                <a:path w="568747" h="598798" extrusionOk="0">
                  <a:moveTo>
                    <a:pt x="127511" y="0"/>
                  </a:moveTo>
                  <a:lnTo>
                    <a:pt x="343633" y="449237"/>
                  </a:lnTo>
                  <a:lnTo>
                    <a:pt x="568747" y="531390"/>
                  </a:lnTo>
                  <a:lnTo>
                    <a:pt x="317592" y="598799"/>
                  </a:lnTo>
                  <a:lnTo>
                    <a:pt x="0" y="351425"/>
                  </a:lnTo>
                  <a:lnTo>
                    <a:pt x="127511" y="0"/>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69" name="Google Shape;469;p5"/>
            <p:cNvSpPr/>
            <p:nvPr/>
          </p:nvSpPr>
          <p:spPr>
            <a:xfrm rot="-754480">
              <a:off x="3139524" y="24338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5"/>
            <p:cNvSpPr/>
            <p:nvPr/>
          </p:nvSpPr>
          <p:spPr>
            <a:xfrm rot="-754480">
              <a:off x="2601876" y="3287981"/>
              <a:ext cx="857023" cy="476180"/>
            </a:xfrm>
            <a:custGeom>
              <a:avLst/>
              <a:gdLst/>
              <a:ahLst/>
              <a:cxnLst/>
              <a:rect l="l" t="t" r="r" b="b"/>
              <a:pathLst>
                <a:path w="632488" h="351424" extrusionOk="0">
                  <a:moveTo>
                    <a:pt x="632488" y="0"/>
                  </a:moveTo>
                  <a:lnTo>
                    <a:pt x="218456" y="157315"/>
                  </a:lnTo>
                  <a:lnTo>
                    <a:pt x="0" y="17193"/>
                  </a:lnTo>
                  <a:lnTo>
                    <a:pt x="145199" y="287884"/>
                  </a:lnTo>
                  <a:lnTo>
                    <a:pt x="504977" y="351425"/>
                  </a:lnTo>
                  <a:lnTo>
                    <a:pt x="632488" y="0"/>
                  </a:lnTo>
                  <a:close/>
                </a:path>
              </a:pathLst>
            </a:custGeom>
            <a:solidFill>
              <a:srgbClr val="000000">
                <a:alpha val="2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5"/>
            <p:cNvSpPr/>
            <p:nvPr/>
          </p:nvSpPr>
          <p:spPr>
            <a:xfrm rot="-754480">
              <a:off x="3139749" y="24341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rgbClr val="000000">
                <a:alpha val="2353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5"/>
            <p:cNvSpPr/>
            <p:nvPr/>
          </p:nvSpPr>
          <p:spPr>
            <a:xfrm rot="-754480">
              <a:off x="3101524" y="2502627"/>
              <a:ext cx="1010119" cy="993247"/>
            </a:xfrm>
            <a:custGeom>
              <a:avLst/>
              <a:gdLst/>
              <a:ahLst/>
              <a:cxnLst/>
              <a:rect l="l" t="t" r="r" b="b"/>
              <a:pathLst>
                <a:path w="745474" h="733022" extrusionOk="0">
                  <a:moveTo>
                    <a:pt x="745474" y="12727"/>
                  </a:moveTo>
                  <a:cubicBezTo>
                    <a:pt x="745474" y="12727"/>
                    <a:pt x="631488" y="51342"/>
                    <a:pt x="573053" y="144239"/>
                  </a:cubicBezTo>
                  <a:cubicBezTo>
                    <a:pt x="439321" y="356847"/>
                    <a:pt x="542277" y="421626"/>
                    <a:pt x="474307" y="556424"/>
                  </a:cubicBezTo>
                  <a:cubicBezTo>
                    <a:pt x="416623" y="670800"/>
                    <a:pt x="231353" y="826201"/>
                    <a:pt x="54978" y="661113"/>
                  </a:cubicBezTo>
                  <a:cubicBezTo>
                    <a:pt x="-81182" y="533669"/>
                    <a:pt x="60693" y="296077"/>
                    <a:pt x="207968" y="165766"/>
                  </a:cubicBezTo>
                  <a:cubicBezTo>
                    <a:pt x="469297" y="-65463"/>
                    <a:pt x="745474" y="12727"/>
                    <a:pt x="745474" y="12727"/>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5"/>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chemeClr val="accent4"/>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5"/>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rgbClr val="000000">
                <a:alpha val="1500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5" name="Google Shape;475;p5"/>
            <p:cNvSpPr/>
            <p:nvPr/>
          </p:nvSpPr>
          <p:spPr>
            <a:xfrm rot="-754480">
              <a:off x="3143404"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5"/>
            <p:cNvSpPr/>
            <p:nvPr/>
          </p:nvSpPr>
          <p:spPr>
            <a:xfrm rot="-754480">
              <a:off x="3084590" y="5058941"/>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7" name="Google Shape;477;p5"/>
            <p:cNvSpPr/>
            <p:nvPr/>
          </p:nvSpPr>
          <p:spPr>
            <a:xfrm rot="-754480">
              <a:off x="2581423" y="5012525"/>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8" name="Google Shape;478;p5"/>
            <p:cNvSpPr/>
            <p:nvPr/>
          </p:nvSpPr>
          <p:spPr>
            <a:xfrm rot="-754480">
              <a:off x="3157442"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rgbClr val="000000">
                <a:alpha val="625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grpSp>
        <p:nvGrpSpPr>
          <p:cNvPr id="479" name="Google Shape;479;p5"/>
          <p:cNvGrpSpPr/>
          <p:nvPr/>
        </p:nvGrpSpPr>
        <p:grpSpPr>
          <a:xfrm flipH="1">
            <a:off x="6697701" y="3614828"/>
            <a:ext cx="4200214" cy="2471112"/>
            <a:chOff x="4353744" y="47298"/>
            <a:chExt cx="6632266" cy="3901961"/>
          </a:xfrm>
        </p:grpSpPr>
        <p:sp>
          <p:nvSpPr>
            <p:cNvPr id="480" name="Google Shape;480;p5"/>
            <p:cNvSpPr/>
            <p:nvPr/>
          </p:nvSpPr>
          <p:spPr>
            <a:xfrm>
              <a:off x="5495162" y="47298"/>
              <a:ext cx="2991211" cy="2639882"/>
            </a:xfrm>
            <a:custGeom>
              <a:avLst/>
              <a:gdLst/>
              <a:ahLst/>
              <a:cxnLst/>
              <a:rect l="l" t="t" r="r" b="b"/>
              <a:pathLst>
                <a:path w="2991211" h="2639882" extrusionOk="0">
                  <a:moveTo>
                    <a:pt x="0" y="2435752"/>
                  </a:moveTo>
                  <a:cubicBezTo>
                    <a:pt x="0" y="2435752"/>
                    <a:pt x="312668" y="2284381"/>
                    <a:pt x="738921" y="2321205"/>
                  </a:cubicBezTo>
                  <a:cubicBezTo>
                    <a:pt x="977455" y="2341807"/>
                    <a:pt x="1370381" y="2466013"/>
                    <a:pt x="1370381" y="2466013"/>
                  </a:cubicBezTo>
                  <a:cubicBezTo>
                    <a:pt x="1370381" y="2466013"/>
                    <a:pt x="1698870" y="2174758"/>
                    <a:pt x="1828562" y="1972371"/>
                  </a:cubicBezTo>
                  <a:cubicBezTo>
                    <a:pt x="1958254" y="1769974"/>
                    <a:pt x="2111950" y="1453591"/>
                    <a:pt x="2111950" y="1453591"/>
                  </a:cubicBezTo>
                  <a:lnTo>
                    <a:pt x="1592104" y="710422"/>
                  </a:lnTo>
                  <a:lnTo>
                    <a:pt x="1636909" y="601542"/>
                  </a:lnTo>
                  <a:cubicBezTo>
                    <a:pt x="1636909" y="601542"/>
                    <a:pt x="1910210" y="371542"/>
                    <a:pt x="2131076" y="270272"/>
                  </a:cubicBezTo>
                  <a:cubicBezTo>
                    <a:pt x="2351932" y="168993"/>
                    <a:pt x="2748401" y="0"/>
                    <a:pt x="2748401" y="0"/>
                  </a:cubicBezTo>
                  <a:lnTo>
                    <a:pt x="2469128" y="221094"/>
                  </a:lnTo>
                  <a:cubicBezTo>
                    <a:pt x="2469128" y="221094"/>
                    <a:pt x="2592648" y="198034"/>
                    <a:pt x="2704700" y="190452"/>
                  </a:cubicBezTo>
                  <a:cubicBezTo>
                    <a:pt x="2926737" y="175422"/>
                    <a:pt x="2991212" y="198577"/>
                    <a:pt x="2991212" y="198577"/>
                  </a:cubicBezTo>
                  <a:cubicBezTo>
                    <a:pt x="2991212" y="198577"/>
                    <a:pt x="2622823" y="267510"/>
                    <a:pt x="2322557" y="382086"/>
                  </a:cubicBezTo>
                  <a:cubicBezTo>
                    <a:pt x="2022300" y="496672"/>
                    <a:pt x="1790167" y="656892"/>
                    <a:pt x="1790167" y="656892"/>
                  </a:cubicBezTo>
                  <a:lnTo>
                    <a:pt x="2424618" y="1293647"/>
                  </a:lnTo>
                  <a:cubicBezTo>
                    <a:pt x="2424618" y="1293647"/>
                    <a:pt x="2135876" y="1863014"/>
                    <a:pt x="2021986" y="2031540"/>
                  </a:cubicBezTo>
                  <a:cubicBezTo>
                    <a:pt x="1856613" y="2276237"/>
                    <a:pt x="1467440" y="2591143"/>
                    <a:pt x="1467440" y="2591143"/>
                  </a:cubicBezTo>
                  <a:lnTo>
                    <a:pt x="1292781" y="2639882"/>
                  </a:lnTo>
                  <a:cubicBezTo>
                    <a:pt x="1292781" y="2639882"/>
                    <a:pt x="918334" y="2497779"/>
                    <a:pt x="737902" y="2476643"/>
                  </a:cubicBezTo>
                  <a:cubicBezTo>
                    <a:pt x="557470" y="2455507"/>
                    <a:pt x="0" y="2435752"/>
                    <a:pt x="0" y="2435752"/>
                  </a:cubicBezTo>
                  <a:close/>
                </a:path>
              </a:pathLst>
            </a:custGeom>
            <a:solidFill>
              <a:schemeClr val="accent2"/>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5"/>
            <p:cNvSpPr/>
            <p:nvPr/>
          </p:nvSpPr>
          <p:spPr>
            <a:xfrm>
              <a:off x="4623546" y="3167629"/>
              <a:ext cx="1917867" cy="739919"/>
            </a:xfrm>
            <a:custGeom>
              <a:avLst/>
              <a:gdLst/>
              <a:ahLst/>
              <a:cxnLst/>
              <a:rect l="l" t="t" r="r" b="b"/>
              <a:pathLst>
                <a:path w="1917867" h="739919" extrusionOk="0">
                  <a:moveTo>
                    <a:pt x="127187" y="837"/>
                  </a:moveTo>
                  <a:cubicBezTo>
                    <a:pt x="-121263" y="14095"/>
                    <a:pt x="64332" y="364634"/>
                    <a:pt x="101584" y="435120"/>
                  </a:cubicBezTo>
                  <a:cubicBezTo>
                    <a:pt x="170231" y="565012"/>
                    <a:pt x="313220" y="736643"/>
                    <a:pt x="313220" y="736643"/>
                  </a:cubicBezTo>
                  <a:lnTo>
                    <a:pt x="958834" y="739920"/>
                  </a:lnTo>
                  <a:lnTo>
                    <a:pt x="1604448" y="736643"/>
                  </a:lnTo>
                  <a:cubicBezTo>
                    <a:pt x="1604457" y="736643"/>
                    <a:pt x="1747447" y="565002"/>
                    <a:pt x="1816084" y="435120"/>
                  </a:cubicBezTo>
                  <a:cubicBezTo>
                    <a:pt x="1853336" y="364634"/>
                    <a:pt x="2039226" y="14095"/>
                    <a:pt x="1790786" y="837"/>
                  </a:cubicBezTo>
                  <a:cubicBezTo>
                    <a:pt x="1542345" y="-12422"/>
                    <a:pt x="958834" y="136273"/>
                    <a:pt x="958834" y="136273"/>
                  </a:cubicBezTo>
                  <a:cubicBezTo>
                    <a:pt x="958834" y="136273"/>
                    <a:pt x="375628" y="-12422"/>
                    <a:pt x="127187" y="837"/>
                  </a:cubicBez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2" name="Google Shape;482;p5"/>
            <p:cNvGrpSpPr/>
            <p:nvPr/>
          </p:nvGrpSpPr>
          <p:grpSpPr>
            <a:xfrm>
              <a:off x="5488200" y="49648"/>
              <a:ext cx="2991211" cy="2639882"/>
              <a:chOff x="5007358" y="1960444"/>
              <a:chExt cx="2991211" cy="2639882"/>
            </a:xfrm>
          </p:grpSpPr>
          <p:sp>
            <p:nvSpPr>
              <p:cNvPr id="483" name="Google Shape;483;p5"/>
              <p:cNvSpPr/>
              <p:nvPr/>
            </p:nvSpPr>
            <p:spPr>
              <a:xfrm>
                <a:off x="5007358" y="1960444"/>
                <a:ext cx="2991211" cy="2639882"/>
              </a:xfrm>
              <a:custGeom>
                <a:avLst/>
                <a:gdLst/>
                <a:ahLst/>
                <a:cxnLst/>
                <a:rect l="l" t="t" r="r" b="b"/>
                <a:pathLst>
                  <a:path w="2991211" h="2639882" extrusionOk="0">
                    <a:moveTo>
                      <a:pt x="0" y="2435743"/>
                    </a:moveTo>
                    <a:cubicBezTo>
                      <a:pt x="0" y="2435743"/>
                      <a:pt x="312668" y="2284381"/>
                      <a:pt x="738921" y="2321195"/>
                    </a:cubicBezTo>
                    <a:cubicBezTo>
                      <a:pt x="977455" y="2341807"/>
                      <a:pt x="1370381" y="2466013"/>
                      <a:pt x="1370381" y="2466013"/>
                    </a:cubicBezTo>
                    <a:cubicBezTo>
                      <a:pt x="1370381" y="2466013"/>
                      <a:pt x="1698870" y="2174758"/>
                      <a:pt x="1828562" y="1972361"/>
                    </a:cubicBezTo>
                    <a:cubicBezTo>
                      <a:pt x="1958254" y="1769974"/>
                      <a:pt x="2111950" y="1453582"/>
                      <a:pt x="2111950" y="1453582"/>
                    </a:cubicBezTo>
                    <a:lnTo>
                      <a:pt x="1592103" y="710413"/>
                    </a:lnTo>
                    <a:lnTo>
                      <a:pt x="1636909" y="601533"/>
                    </a:lnTo>
                    <a:cubicBezTo>
                      <a:pt x="1636909" y="601533"/>
                      <a:pt x="1910210" y="371542"/>
                      <a:pt x="2131067" y="270262"/>
                    </a:cubicBezTo>
                    <a:cubicBezTo>
                      <a:pt x="2351932" y="168993"/>
                      <a:pt x="2748401" y="0"/>
                      <a:pt x="2748401" y="0"/>
                    </a:cubicBezTo>
                    <a:lnTo>
                      <a:pt x="2469128" y="221085"/>
                    </a:lnTo>
                    <a:cubicBezTo>
                      <a:pt x="2469128" y="221085"/>
                      <a:pt x="2592648" y="198025"/>
                      <a:pt x="2704700" y="190443"/>
                    </a:cubicBezTo>
                    <a:cubicBezTo>
                      <a:pt x="2926737" y="175422"/>
                      <a:pt x="2991212" y="198568"/>
                      <a:pt x="2991212" y="198568"/>
                    </a:cubicBezTo>
                    <a:cubicBezTo>
                      <a:pt x="2991212" y="198568"/>
                      <a:pt x="2622814" y="267500"/>
                      <a:pt x="2322557" y="382086"/>
                    </a:cubicBezTo>
                    <a:cubicBezTo>
                      <a:pt x="2022291" y="496662"/>
                      <a:pt x="1790157" y="656892"/>
                      <a:pt x="1790157" y="656892"/>
                    </a:cubicBezTo>
                    <a:lnTo>
                      <a:pt x="2424617" y="1293638"/>
                    </a:lnTo>
                    <a:cubicBezTo>
                      <a:pt x="2424617" y="1293638"/>
                      <a:pt x="2135877" y="1863004"/>
                      <a:pt x="2021977" y="2031540"/>
                    </a:cubicBezTo>
                    <a:cubicBezTo>
                      <a:pt x="1856613" y="2276237"/>
                      <a:pt x="1467441" y="2591143"/>
                      <a:pt x="1467441" y="2591143"/>
                    </a:cubicBezTo>
                    <a:lnTo>
                      <a:pt x="1292780" y="2639883"/>
                    </a:lnTo>
                    <a:cubicBezTo>
                      <a:pt x="1292780" y="2639883"/>
                      <a:pt x="918324" y="2497779"/>
                      <a:pt x="737902" y="2476643"/>
                    </a:cubicBezTo>
                    <a:cubicBezTo>
                      <a:pt x="557469" y="2455507"/>
                      <a:pt x="0" y="2435743"/>
                      <a:pt x="0" y="2435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5"/>
              <p:cNvSpPr/>
              <p:nvPr/>
            </p:nvSpPr>
            <p:spPr>
              <a:xfrm>
                <a:off x="5007358" y="4275971"/>
                <a:ext cx="1370409" cy="324269"/>
              </a:xfrm>
              <a:custGeom>
                <a:avLst/>
                <a:gdLst/>
                <a:ahLst/>
                <a:cxnLst/>
                <a:rect l="l" t="t" r="r" b="b"/>
                <a:pathLst>
                  <a:path w="1370409" h="324269" extrusionOk="0">
                    <a:moveTo>
                      <a:pt x="584892" y="124"/>
                    </a:moveTo>
                    <a:cubicBezTo>
                      <a:pt x="239487" y="4429"/>
                      <a:pt x="0" y="120082"/>
                      <a:pt x="0" y="120072"/>
                    </a:cubicBezTo>
                    <a:cubicBezTo>
                      <a:pt x="0" y="120072"/>
                      <a:pt x="557460" y="140018"/>
                      <a:pt x="737883" y="161154"/>
                    </a:cubicBezTo>
                    <a:cubicBezTo>
                      <a:pt x="918315" y="182290"/>
                      <a:pt x="1292714" y="324270"/>
                      <a:pt x="1292714" y="324270"/>
                    </a:cubicBezTo>
                    <a:lnTo>
                      <a:pt x="1370409" y="150438"/>
                    </a:lnTo>
                    <a:cubicBezTo>
                      <a:pt x="1370409" y="150438"/>
                      <a:pt x="977312" y="26385"/>
                      <a:pt x="738778" y="5772"/>
                    </a:cubicBezTo>
                    <a:cubicBezTo>
                      <a:pt x="685495" y="1172"/>
                      <a:pt x="634232" y="-495"/>
                      <a:pt x="584892" y="1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5"/>
              <p:cNvSpPr/>
              <p:nvPr/>
            </p:nvSpPr>
            <p:spPr>
              <a:xfrm>
                <a:off x="6599519" y="2617250"/>
                <a:ext cx="832456" cy="796775"/>
              </a:xfrm>
              <a:custGeom>
                <a:avLst/>
                <a:gdLst/>
                <a:ahLst/>
                <a:cxnLst/>
                <a:rect l="l" t="t" r="r" b="b"/>
                <a:pathLst>
                  <a:path w="832456" h="796775" extrusionOk="0">
                    <a:moveTo>
                      <a:pt x="0" y="53578"/>
                    </a:moveTo>
                    <a:lnTo>
                      <a:pt x="197939" y="0"/>
                    </a:lnTo>
                    <a:lnTo>
                      <a:pt x="832456" y="636832"/>
                    </a:lnTo>
                    <a:lnTo>
                      <a:pt x="519789" y="796776"/>
                    </a:lnTo>
                    <a:lnTo>
                      <a:pt x="0" y="5357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6" name="Google Shape;486;p5"/>
            <p:cNvSpPr/>
            <p:nvPr/>
          </p:nvSpPr>
          <p:spPr>
            <a:xfrm>
              <a:off x="5583498" y="3164825"/>
              <a:ext cx="958885" cy="740052"/>
            </a:xfrm>
            <a:custGeom>
              <a:avLst/>
              <a:gdLst/>
              <a:ahLst/>
              <a:cxnLst/>
              <a:rect l="l" t="t" r="r" b="b"/>
              <a:pathLst>
                <a:path w="958885" h="740052" extrusionOk="0">
                  <a:moveTo>
                    <a:pt x="0" y="136320"/>
                  </a:moveTo>
                  <a:cubicBezTo>
                    <a:pt x="0" y="136320"/>
                    <a:pt x="583282" y="-12423"/>
                    <a:pt x="831723" y="837"/>
                  </a:cubicBezTo>
                  <a:cubicBezTo>
                    <a:pt x="1080173" y="14095"/>
                    <a:pt x="894502" y="364786"/>
                    <a:pt x="857259" y="435272"/>
                  </a:cubicBezTo>
                  <a:cubicBezTo>
                    <a:pt x="788613" y="565154"/>
                    <a:pt x="645680" y="736795"/>
                    <a:pt x="645680" y="736795"/>
                  </a:cubicBezTo>
                  <a:lnTo>
                    <a:pt x="0" y="740053"/>
                  </a:lnTo>
                  <a:lnTo>
                    <a:pt x="0" y="136320"/>
                  </a:lnTo>
                  <a:close/>
                </a:path>
              </a:pathLst>
            </a:custGeom>
            <a:solidFill>
              <a:srgbClr val="FFFFFF">
                <a:alpha val="3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5"/>
            <p:cNvSpPr/>
            <p:nvPr/>
          </p:nvSpPr>
          <p:spPr>
            <a:xfrm>
              <a:off x="4588002" y="2365224"/>
              <a:ext cx="1959196" cy="1548936"/>
            </a:xfrm>
            <a:custGeom>
              <a:avLst/>
              <a:gdLst/>
              <a:ahLst/>
              <a:cxnLst/>
              <a:rect l="l" t="t" r="r" b="b"/>
              <a:pathLst>
                <a:path w="1959196" h="1548936" extrusionOk="0">
                  <a:moveTo>
                    <a:pt x="1192558" y="0"/>
                  </a:moveTo>
                  <a:lnTo>
                    <a:pt x="1202989" y="125168"/>
                  </a:lnTo>
                  <a:lnTo>
                    <a:pt x="1489825" y="278149"/>
                  </a:lnTo>
                  <a:lnTo>
                    <a:pt x="1959197" y="1265568"/>
                  </a:lnTo>
                  <a:lnTo>
                    <a:pt x="1571530" y="1397689"/>
                  </a:lnTo>
                  <a:lnTo>
                    <a:pt x="1378563" y="726662"/>
                  </a:lnTo>
                  <a:lnTo>
                    <a:pt x="1390736" y="1119540"/>
                  </a:lnTo>
                  <a:lnTo>
                    <a:pt x="1644548" y="1548937"/>
                  </a:lnTo>
                  <a:lnTo>
                    <a:pt x="354635" y="1548937"/>
                  </a:lnTo>
                  <a:lnTo>
                    <a:pt x="585845" y="1095204"/>
                  </a:lnTo>
                  <a:lnTo>
                    <a:pt x="589321" y="717966"/>
                  </a:lnTo>
                  <a:lnTo>
                    <a:pt x="394621" y="1415072"/>
                  </a:lnTo>
                  <a:lnTo>
                    <a:pt x="0" y="1255138"/>
                  </a:lnTo>
                  <a:lnTo>
                    <a:pt x="524999" y="305962"/>
                  </a:lnTo>
                  <a:lnTo>
                    <a:pt x="820531" y="140808"/>
                  </a:lnTo>
                  <a:lnTo>
                    <a:pt x="825751" y="19126"/>
                  </a:lnTo>
                  <a:lnTo>
                    <a:pt x="1192558" y="0"/>
                  </a:ln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5"/>
            <p:cNvSpPr/>
            <p:nvPr/>
          </p:nvSpPr>
          <p:spPr>
            <a:xfrm>
              <a:off x="5583564" y="2364491"/>
              <a:ext cx="963510" cy="1549003"/>
            </a:xfrm>
            <a:custGeom>
              <a:avLst/>
              <a:gdLst/>
              <a:ahLst/>
              <a:cxnLst/>
              <a:rect l="l" t="t" r="r" b="b"/>
              <a:pathLst>
                <a:path w="963510" h="1549003" extrusionOk="0">
                  <a:moveTo>
                    <a:pt x="197054" y="0"/>
                  </a:moveTo>
                  <a:lnTo>
                    <a:pt x="0" y="10116"/>
                  </a:lnTo>
                  <a:lnTo>
                    <a:pt x="0" y="1549003"/>
                  </a:lnTo>
                  <a:lnTo>
                    <a:pt x="648891" y="1549003"/>
                  </a:lnTo>
                  <a:lnTo>
                    <a:pt x="395288" y="1119483"/>
                  </a:lnTo>
                  <a:lnTo>
                    <a:pt x="383087" y="726576"/>
                  </a:lnTo>
                  <a:lnTo>
                    <a:pt x="575968" y="1397794"/>
                  </a:lnTo>
                  <a:lnTo>
                    <a:pt x="963511" y="1265635"/>
                  </a:lnTo>
                  <a:lnTo>
                    <a:pt x="494405" y="278311"/>
                  </a:lnTo>
                  <a:lnTo>
                    <a:pt x="207464" y="125311"/>
                  </a:lnTo>
                  <a:lnTo>
                    <a:pt x="197054" y="0"/>
                  </a:lnTo>
                  <a:close/>
                </a:path>
              </a:pathLst>
            </a:custGeom>
            <a:solidFill>
              <a:srgbClr val="FFFFFF">
                <a:alpha val="9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5"/>
            <p:cNvSpPr/>
            <p:nvPr/>
          </p:nvSpPr>
          <p:spPr>
            <a:xfrm>
              <a:off x="5962478" y="2591985"/>
              <a:ext cx="584596" cy="1170984"/>
            </a:xfrm>
            <a:custGeom>
              <a:avLst/>
              <a:gdLst/>
              <a:ahLst/>
              <a:cxnLst/>
              <a:rect l="l" t="t" r="r" b="b"/>
              <a:pathLst>
                <a:path w="584596" h="1170984" extrusionOk="0">
                  <a:moveTo>
                    <a:pt x="18755" y="0"/>
                  </a:moveTo>
                  <a:lnTo>
                    <a:pt x="0" y="497091"/>
                  </a:lnTo>
                  <a:lnTo>
                    <a:pt x="197054" y="1170985"/>
                  </a:lnTo>
                  <a:lnTo>
                    <a:pt x="584597" y="1038825"/>
                  </a:lnTo>
                  <a:lnTo>
                    <a:pt x="115491" y="51502"/>
                  </a:lnTo>
                  <a:lnTo>
                    <a:pt x="18755" y="0"/>
                  </a:lnTo>
                  <a:close/>
                </a:path>
              </a:pathLst>
            </a:custGeom>
            <a:solidFill>
              <a:srgbClr val="303030">
                <a:alpha val="181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5"/>
            <p:cNvSpPr/>
            <p:nvPr/>
          </p:nvSpPr>
          <p:spPr>
            <a:xfrm>
              <a:off x="4588002" y="2632914"/>
              <a:ext cx="593483" cy="1147381"/>
            </a:xfrm>
            <a:custGeom>
              <a:avLst/>
              <a:gdLst/>
              <a:ahLst/>
              <a:cxnLst/>
              <a:rect l="l" t="t" r="r" b="b"/>
              <a:pathLst>
                <a:path w="593483" h="1147381" extrusionOk="0">
                  <a:moveTo>
                    <a:pt x="593484" y="0"/>
                  </a:moveTo>
                  <a:lnTo>
                    <a:pt x="589321" y="450275"/>
                  </a:lnTo>
                  <a:lnTo>
                    <a:pt x="394621" y="1147381"/>
                  </a:lnTo>
                  <a:lnTo>
                    <a:pt x="0" y="987447"/>
                  </a:lnTo>
                  <a:lnTo>
                    <a:pt x="524999" y="38272"/>
                  </a:lnTo>
                  <a:lnTo>
                    <a:pt x="593484" y="0"/>
                  </a:lnTo>
                  <a:close/>
                </a:path>
              </a:pathLst>
            </a:custGeom>
            <a:solidFill>
              <a:srgbClr val="303030">
                <a:alpha val="181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5"/>
            <p:cNvSpPr/>
            <p:nvPr/>
          </p:nvSpPr>
          <p:spPr>
            <a:xfrm>
              <a:off x="5173846" y="3303398"/>
              <a:ext cx="409717" cy="247611"/>
            </a:xfrm>
            <a:custGeom>
              <a:avLst/>
              <a:gdLst/>
              <a:ahLst/>
              <a:cxnLst/>
              <a:rect l="l" t="t" r="r" b="b"/>
              <a:pathLst>
                <a:path w="409717" h="247611" extrusionOk="0">
                  <a:moveTo>
                    <a:pt x="0" y="157029"/>
                  </a:moveTo>
                  <a:cubicBezTo>
                    <a:pt x="0" y="157029"/>
                    <a:pt x="90926" y="206035"/>
                    <a:pt x="170155" y="222380"/>
                  </a:cubicBezTo>
                  <a:cubicBezTo>
                    <a:pt x="249384" y="238734"/>
                    <a:pt x="409718" y="247612"/>
                    <a:pt x="409718" y="247612"/>
                  </a:cubicBezTo>
                  <a:lnTo>
                    <a:pt x="409718" y="102194"/>
                  </a:lnTo>
                  <a:cubicBezTo>
                    <a:pt x="409718" y="102194"/>
                    <a:pt x="299523" y="112328"/>
                    <a:pt x="184242" y="87096"/>
                  </a:cubicBezTo>
                  <a:cubicBezTo>
                    <a:pt x="99403" y="68523"/>
                    <a:pt x="1448" y="0"/>
                    <a:pt x="1448" y="0"/>
                  </a:cubicBezTo>
                  <a:lnTo>
                    <a:pt x="0" y="15702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5"/>
            <p:cNvSpPr/>
            <p:nvPr/>
          </p:nvSpPr>
          <p:spPr>
            <a:xfrm>
              <a:off x="5583564" y="3303398"/>
              <a:ext cx="393773" cy="247611"/>
            </a:xfrm>
            <a:custGeom>
              <a:avLst/>
              <a:gdLst/>
              <a:ahLst/>
              <a:cxnLst/>
              <a:rect l="l" t="t" r="r" b="b"/>
              <a:pathLst>
                <a:path w="393773" h="247611" extrusionOk="0">
                  <a:moveTo>
                    <a:pt x="393773" y="157029"/>
                  </a:moveTo>
                  <a:cubicBezTo>
                    <a:pt x="393773" y="157029"/>
                    <a:pt x="306391" y="206035"/>
                    <a:pt x="230248" y="222380"/>
                  </a:cubicBezTo>
                  <a:cubicBezTo>
                    <a:pt x="154096" y="238734"/>
                    <a:pt x="0" y="247612"/>
                    <a:pt x="0" y="247612"/>
                  </a:cubicBezTo>
                  <a:lnTo>
                    <a:pt x="0" y="102194"/>
                  </a:lnTo>
                  <a:cubicBezTo>
                    <a:pt x="0" y="102194"/>
                    <a:pt x="105909" y="112328"/>
                    <a:pt x="216704" y="87096"/>
                  </a:cubicBezTo>
                  <a:cubicBezTo>
                    <a:pt x="298247" y="68523"/>
                    <a:pt x="392382" y="0"/>
                    <a:pt x="392382" y="0"/>
                  </a:cubicBezTo>
                  <a:lnTo>
                    <a:pt x="393773" y="15702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5"/>
            <p:cNvSpPr/>
            <p:nvPr/>
          </p:nvSpPr>
          <p:spPr>
            <a:xfrm>
              <a:off x="6259639" y="3674768"/>
              <a:ext cx="531000" cy="274491"/>
            </a:xfrm>
            <a:custGeom>
              <a:avLst/>
              <a:gdLst/>
              <a:ahLst/>
              <a:cxnLst/>
              <a:rect l="l" t="t" r="r" b="b"/>
              <a:pathLst>
                <a:path w="531000" h="274491" extrusionOk="0">
                  <a:moveTo>
                    <a:pt x="0" y="54064"/>
                  </a:moveTo>
                  <a:lnTo>
                    <a:pt x="88211" y="239392"/>
                  </a:lnTo>
                  <a:lnTo>
                    <a:pt x="531000" y="274491"/>
                  </a:lnTo>
                  <a:cubicBezTo>
                    <a:pt x="531000" y="274491"/>
                    <a:pt x="444932" y="200034"/>
                    <a:pt x="365665" y="164639"/>
                  </a:cubicBezTo>
                  <a:cubicBezTo>
                    <a:pt x="286388" y="129254"/>
                    <a:pt x="213913" y="132931"/>
                    <a:pt x="213913" y="132931"/>
                  </a:cubicBezTo>
                  <a:lnTo>
                    <a:pt x="158515" y="0"/>
                  </a:lnTo>
                  <a:lnTo>
                    <a:pt x="0" y="54064"/>
                  </a:lnTo>
                  <a:close/>
                </a:path>
              </a:pathLst>
            </a:custGeom>
            <a:solidFill>
              <a:srgbClr val="E5C59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5"/>
            <p:cNvSpPr/>
            <p:nvPr/>
          </p:nvSpPr>
          <p:spPr>
            <a:xfrm>
              <a:off x="4353744" y="3674768"/>
              <a:ext cx="527399" cy="274491"/>
            </a:xfrm>
            <a:custGeom>
              <a:avLst/>
              <a:gdLst/>
              <a:ahLst/>
              <a:cxnLst/>
              <a:rect l="l" t="t" r="r" b="b"/>
              <a:pathLst>
                <a:path w="527399" h="274491" extrusionOk="0">
                  <a:moveTo>
                    <a:pt x="527399" y="64398"/>
                  </a:moveTo>
                  <a:lnTo>
                    <a:pt x="442789" y="239392"/>
                  </a:lnTo>
                  <a:lnTo>
                    <a:pt x="0" y="274491"/>
                  </a:lnTo>
                  <a:cubicBezTo>
                    <a:pt x="0" y="274491"/>
                    <a:pt x="86058" y="200034"/>
                    <a:pt x="165335" y="164639"/>
                  </a:cubicBezTo>
                  <a:cubicBezTo>
                    <a:pt x="244612" y="129254"/>
                    <a:pt x="317087" y="132931"/>
                    <a:pt x="317087" y="132931"/>
                  </a:cubicBezTo>
                  <a:lnTo>
                    <a:pt x="372475" y="0"/>
                  </a:lnTo>
                  <a:lnTo>
                    <a:pt x="527399" y="64398"/>
                  </a:lnTo>
                  <a:close/>
                </a:path>
              </a:pathLst>
            </a:custGeom>
            <a:solidFill>
              <a:srgbClr val="E5C59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5"/>
            <p:cNvSpPr/>
            <p:nvPr/>
          </p:nvSpPr>
          <p:spPr>
            <a:xfrm>
              <a:off x="5314635" y="226461"/>
              <a:ext cx="5671375" cy="2321090"/>
            </a:xfrm>
            <a:custGeom>
              <a:avLst/>
              <a:gdLst/>
              <a:ahLst/>
              <a:cxnLst/>
              <a:rect l="l" t="t" r="r" b="b"/>
              <a:pathLst>
                <a:path w="5671375" h="2321090" extrusionOk="0">
                  <a:moveTo>
                    <a:pt x="42405" y="2321090"/>
                  </a:moveTo>
                  <a:lnTo>
                    <a:pt x="0" y="2142144"/>
                  </a:lnTo>
                  <a:cubicBezTo>
                    <a:pt x="0" y="2142144"/>
                    <a:pt x="1326280" y="1765040"/>
                    <a:pt x="1917935" y="1675390"/>
                  </a:cubicBezTo>
                  <a:cubicBezTo>
                    <a:pt x="2564473" y="1577435"/>
                    <a:pt x="3593735" y="1427836"/>
                    <a:pt x="3593735" y="1427836"/>
                  </a:cubicBezTo>
                  <a:lnTo>
                    <a:pt x="2820896" y="1010631"/>
                  </a:lnTo>
                  <a:lnTo>
                    <a:pt x="2859767" y="774173"/>
                  </a:lnTo>
                  <a:cubicBezTo>
                    <a:pt x="2859767" y="774173"/>
                    <a:pt x="3089748" y="495595"/>
                    <a:pt x="3682527" y="307724"/>
                  </a:cubicBezTo>
                  <a:cubicBezTo>
                    <a:pt x="4275306" y="119844"/>
                    <a:pt x="5153120" y="0"/>
                    <a:pt x="5153120" y="0"/>
                  </a:cubicBezTo>
                  <a:lnTo>
                    <a:pt x="4715837" y="265614"/>
                  </a:lnTo>
                  <a:cubicBezTo>
                    <a:pt x="4715837" y="265614"/>
                    <a:pt x="4822727" y="252651"/>
                    <a:pt x="5081873" y="249412"/>
                  </a:cubicBezTo>
                  <a:cubicBezTo>
                    <a:pt x="5341048" y="246174"/>
                    <a:pt x="5671376" y="359550"/>
                    <a:pt x="5671376" y="359550"/>
                  </a:cubicBezTo>
                  <a:cubicBezTo>
                    <a:pt x="5671376" y="359550"/>
                    <a:pt x="5258658" y="423729"/>
                    <a:pt x="4454186" y="574338"/>
                  </a:cubicBezTo>
                  <a:cubicBezTo>
                    <a:pt x="3649704" y="724948"/>
                    <a:pt x="3240434" y="866994"/>
                    <a:pt x="3240434" y="866994"/>
                  </a:cubicBezTo>
                  <a:cubicBezTo>
                    <a:pt x="3240434" y="866994"/>
                    <a:pt x="3600212" y="902151"/>
                    <a:pt x="3876246" y="1021947"/>
                  </a:cubicBezTo>
                  <a:cubicBezTo>
                    <a:pt x="4152281" y="1141743"/>
                    <a:pt x="4364565" y="1354169"/>
                    <a:pt x="4364565" y="1354169"/>
                  </a:cubicBezTo>
                  <a:lnTo>
                    <a:pt x="4045810" y="1722968"/>
                  </a:lnTo>
                  <a:cubicBezTo>
                    <a:pt x="4045810" y="1722968"/>
                    <a:pt x="2856395" y="1786309"/>
                    <a:pt x="1938852" y="1882912"/>
                  </a:cubicBezTo>
                  <a:cubicBezTo>
                    <a:pt x="1021318" y="1979505"/>
                    <a:pt x="42405" y="2321090"/>
                    <a:pt x="42405" y="23210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5"/>
            <p:cNvSpPr/>
            <p:nvPr/>
          </p:nvSpPr>
          <p:spPr>
            <a:xfrm>
              <a:off x="5313468" y="233783"/>
              <a:ext cx="5671404" cy="2321090"/>
            </a:xfrm>
            <a:custGeom>
              <a:avLst/>
              <a:gdLst/>
              <a:ahLst/>
              <a:cxnLst/>
              <a:rect l="l" t="t" r="r" b="b"/>
              <a:pathLst>
                <a:path w="5671404" h="2321090" extrusionOk="0">
                  <a:moveTo>
                    <a:pt x="42406" y="2321090"/>
                  </a:moveTo>
                  <a:lnTo>
                    <a:pt x="0" y="2142144"/>
                  </a:lnTo>
                  <a:cubicBezTo>
                    <a:pt x="0" y="2142144"/>
                    <a:pt x="1326280" y="1765040"/>
                    <a:pt x="1917935" y="1675400"/>
                  </a:cubicBezTo>
                  <a:cubicBezTo>
                    <a:pt x="2564483" y="1577435"/>
                    <a:pt x="3593745" y="1427836"/>
                    <a:pt x="3593745" y="1427836"/>
                  </a:cubicBezTo>
                  <a:lnTo>
                    <a:pt x="2820895" y="1010641"/>
                  </a:lnTo>
                  <a:lnTo>
                    <a:pt x="2859767" y="774173"/>
                  </a:lnTo>
                  <a:cubicBezTo>
                    <a:pt x="2859767" y="774173"/>
                    <a:pt x="3089748" y="495605"/>
                    <a:pt x="3682527" y="307724"/>
                  </a:cubicBezTo>
                  <a:cubicBezTo>
                    <a:pt x="4275306" y="119853"/>
                    <a:pt x="5153130" y="0"/>
                    <a:pt x="5153130" y="0"/>
                  </a:cubicBezTo>
                  <a:lnTo>
                    <a:pt x="4715837" y="265614"/>
                  </a:lnTo>
                  <a:cubicBezTo>
                    <a:pt x="4715837" y="265614"/>
                    <a:pt x="4822737" y="252660"/>
                    <a:pt x="5081874" y="249422"/>
                  </a:cubicBezTo>
                  <a:cubicBezTo>
                    <a:pt x="5341011" y="246183"/>
                    <a:pt x="5671405" y="359550"/>
                    <a:pt x="5671405" y="359550"/>
                  </a:cubicBezTo>
                  <a:cubicBezTo>
                    <a:pt x="5671405" y="359550"/>
                    <a:pt x="5258667" y="423729"/>
                    <a:pt x="4454185" y="574339"/>
                  </a:cubicBezTo>
                  <a:cubicBezTo>
                    <a:pt x="3649704" y="724948"/>
                    <a:pt x="3240434" y="867004"/>
                    <a:pt x="3240434" y="867004"/>
                  </a:cubicBezTo>
                  <a:cubicBezTo>
                    <a:pt x="3240434" y="867004"/>
                    <a:pt x="3600212" y="902151"/>
                    <a:pt x="3876247" y="1021947"/>
                  </a:cubicBezTo>
                  <a:cubicBezTo>
                    <a:pt x="4152291" y="1141743"/>
                    <a:pt x="4364565" y="1354169"/>
                    <a:pt x="4364565" y="1354169"/>
                  </a:cubicBezTo>
                  <a:lnTo>
                    <a:pt x="4045820" y="1722968"/>
                  </a:lnTo>
                  <a:cubicBezTo>
                    <a:pt x="4045820" y="1722968"/>
                    <a:pt x="2856396" y="1786319"/>
                    <a:pt x="1938852" y="1882912"/>
                  </a:cubicBezTo>
                  <a:cubicBezTo>
                    <a:pt x="1021318" y="1979514"/>
                    <a:pt x="42406" y="2321090"/>
                    <a:pt x="42406" y="2321090"/>
                  </a:cubicBezTo>
                  <a:close/>
                </a:path>
              </a:pathLst>
            </a:cu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5"/>
            <p:cNvSpPr/>
            <p:nvPr/>
          </p:nvSpPr>
          <p:spPr>
            <a:xfrm>
              <a:off x="8135550" y="231307"/>
              <a:ext cx="2850365" cy="1010840"/>
            </a:xfrm>
            <a:custGeom>
              <a:avLst/>
              <a:gdLst/>
              <a:ahLst/>
              <a:cxnLst/>
              <a:rect l="l" t="t" r="r" b="b"/>
              <a:pathLst>
                <a:path w="2850365" h="1010840" extrusionOk="0">
                  <a:moveTo>
                    <a:pt x="2332110" y="0"/>
                  </a:moveTo>
                  <a:cubicBezTo>
                    <a:pt x="2332110" y="0"/>
                    <a:pt x="1454496" y="119901"/>
                    <a:pt x="861717" y="307781"/>
                  </a:cubicBezTo>
                  <a:cubicBezTo>
                    <a:pt x="268938" y="495652"/>
                    <a:pt x="38995" y="774201"/>
                    <a:pt x="38995" y="774201"/>
                  </a:cubicBezTo>
                  <a:lnTo>
                    <a:pt x="0" y="1010841"/>
                  </a:lnTo>
                  <a:lnTo>
                    <a:pt x="419395" y="867070"/>
                  </a:lnTo>
                  <a:cubicBezTo>
                    <a:pt x="419395" y="867070"/>
                    <a:pt x="828760" y="725091"/>
                    <a:pt x="1633242" y="574481"/>
                  </a:cubicBezTo>
                  <a:cubicBezTo>
                    <a:pt x="2437743" y="423872"/>
                    <a:pt x="2850366" y="359569"/>
                    <a:pt x="2850366" y="359569"/>
                  </a:cubicBezTo>
                  <a:cubicBezTo>
                    <a:pt x="2850366" y="359569"/>
                    <a:pt x="2520134" y="246202"/>
                    <a:pt x="2260959" y="249441"/>
                  </a:cubicBezTo>
                  <a:cubicBezTo>
                    <a:pt x="2001860" y="252679"/>
                    <a:pt x="1894884" y="265805"/>
                    <a:pt x="1894884" y="265805"/>
                  </a:cubicBezTo>
                  <a:lnTo>
                    <a:pt x="233211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98" name="Google Shape;498;p5"/>
            <p:cNvGrpSpPr/>
            <p:nvPr/>
          </p:nvGrpSpPr>
          <p:grpSpPr>
            <a:xfrm>
              <a:off x="4628916" y="433230"/>
              <a:ext cx="1913844" cy="1971288"/>
              <a:chOff x="4148074" y="2344026"/>
              <a:chExt cx="1913844" cy="1971288"/>
            </a:xfrm>
          </p:grpSpPr>
          <p:sp>
            <p:nvSpPr>
              <p:cNvPr id="499" name="Google Shape;499;p5"/>
              <p:cNvSpPr/>
              <p:nvPr/>
            </p:nvSpPr>
            <p:spPr>
              <a:xfrm>
                <a:off x="4148074" y="2344026"/>
                <a:ext cx="1913844" cy="1970064"/>
              </a:xfrm>
              <a:custGeom>
                <a:avLst/>
                <a:gdLst/>
                <a:ahLst/>
                <a:cxnLst/>
                <a:rect l="l" t="t" r="r" b="b"/>
                <a:pathLst>
                  <a:path w="1913844" h="1970064" extrusionOk="0">
                    <a:moveTo>
                      <a:pt x="935999" y="1963208"/>
                    </a:moveTo>
                    <a:cubicBezTo>
                      <a:pt x="601462" y="2004565"/>
                      <a:pt x="253047" y="1859204"/>
                      <a:pt x="161216" y="1517561"/>
                    </a:cubicBezTo>
                    <a:cubicBezTo>
                      <a:pt x="156520" y="1500102"/>
                      <a:pt x="101875" y="1487234"/>
                      <a:pt x="51926" y="1428293"/>
                    </a:cubicBezTo>
                    <a:cubicBezTo>
                      <a:pt x="-9910" y="1355341"/>
                      <a:pt x="691" y="1197760"/>
                      <a:pt x="691" y="1197760"/>
                    </a:cubicBezTo>
                    <a:cubicBezTo>
                      <a:pt x="691" y="1197760"/>
                      <a:pt x="171493" y="1386240"/>
                      <a:pt x="168474" y="1345292"/>
                    </a:cubicBezTo>
                    <a:cubicBezTo>
                      <a:pt x="161216" y="1246794"/>
                      <a:pt x="691" y="833714"/>
                      <a:pt x="691" y="833714"/>
                    </a:cubicBezTo>
                    <a:cubicBezTo>
                      <a:pt x="691" y="833714"/>
                      <a:pt x="63775" y="907657"/>
                      <a:pt x="101513" y="930469"/>
                    </a:cubicBezTo>
                    <a:cubicBezTo>
                      <a:pt x="139242" y="953281"/>
                      <a:pt x="65233" y="841467"/>
                      <a:pt x="61708" y="782917"/>
                    </a:cubicBezTo>
                    <a:cubicBezTo>
                      <a:pt x="58184" y="724367"/>
                      <a:pt x="70500" y="647110"/>
                      <a:pt x="70500" y="647110"/>
                    </a:cubicBezTo>
                    <a:lnTo>
                      <a:pt x="130565" y="755266"/>
                    </a:lnTo>
                    <a:cubicBezTo>
                      <a:pt x="130565" y="755266"/>
                      <a:pt x="144862" y="730577"/>
                      <a:pt x="163512" y="676970"/>
                    </a:cubicBezTo>
                    <a:cubicBezTo>
                      <a:pt x="182161" y="623364"/>
                      <a:pt x="205174" y="540849"/>
                      <a:pt x="205174" y="540849"/>
                    </a:cubicBezTo>
                    <a:cubicBezTo>
                      <a:pt x="205174" y="540849"/>
                      <a:pt x="233749" y="661111"/>
                      <a:pt x="267934" y="708822"/>
                    </a:cubicBezTo>
                    <a:cubicBezTo>
                      <a:pt x="302120" y="756533"/>
                      <a:pt x="336038" y="776859"/>
                      <a:pt x="336038" y="776859"/>
                    </a:cubicBezTo>
                    <a:cubicBezTo>
                      <a:pt x="336038" y="776859"/>
                      <a:pt x="311978" y="730310"/>
                      <a:pt x="320693" y="630755"/>
                    </a:cubicBezTo>
                    <a:cubicBezTo>
                      <a:pt x="329409" y="531200"/>
                      <a:pt x="373719" y="407689"/>
                      <a:pt x="373719" y="407689"/>
                    </a:cubicBezTo>
                    <a:cubicBezTo>
                      <a:pt x="373719" y="407689"/>
                      <a:pt x="384120" y="436255"/>
                      <a:pt x="405189" y="479041"/>
                    </a:cubicBezTo>
                    <a:cubicBezTo>
                      <a:pt x="426259" y="521818"/>
                      <a:pt x="461330" y="573739"/>
                      <a:pt x="461330" y="573739"/>
                    </a:cubicBezTo>
                    <a:cubicBezTo>
                      <a:pt x="461330" y="573739"/>
                      <a:pt x="462559" y="527371"/>
                      <a:pt x="478018" y="470316"/>
                    </a:cubicBezTo>
                    <a:cubicBezTo>
                      <a:pt x="493477" y="413261"/>
                      <a:pt x="542530" y="343662"/>
                      <a:pt x="542530" y="343662"/>
                    </a:cubicBezTo>
                    <a:cubicBezTo>
                      <a:pt x="542530" y="343662"/>
                      <a:pt x="542226" y="441446"/>
                      <a:pt x="584202" y="510578"/>
                    </a:cubicBezTo>
                    <a:cubicBezTo>
                      <a:pt x="626188" y="579711"/>
                      <a:pt x="672994" y="624774"/>
                      <a:pt x="672994" y="624774"/>
                    </a:cubicBezTo>
                    <a:cubicBezTo>
                      <a:pt x="672994" y="624774"/>
                      <a:pt x="661793" y="514036"/>
                      <a:pt x="701950" y="396888"/>
                    </a:cubicBezTo>
                    <a:cubicBezTo>
                      <a:pt x="742108" y="279750"/>
                      <a:pt x="935427" y="50254"/>
                      <a:pt x="935427" y="50254"/>
                    </a:cubicBezTo>
                    <a:cubicBezTo>
                      <a:pt x="935427" y="50254"/>
                      <a:pt x="922845" y="120977"/>
                      <a:pt x="925188" y="210522"/>
                    </a:cubicBezTo>
                    <a:cubicBezTo>
                      <a:pt x="927540" y="300057"/>
                      <a:pt x="944838" y="408422"/>
                      <a:pt x="944838" y="408422"/>
                    </a:cubicBezTo>
                    <a:cubicBezTo>
                      <a:pt x="944838" y="408422"/>
                      <a:pt x="1000654" y="299647"/>
                      <a:pt x="1089942" y="229257"/>
                    </a:cubicBezTo>
                    <a:cubicBezTo>
                      <a:pt x="1179229" y="158877"/>
                      <a:pt x="1210538" y="188357"/>
                      <a:pt x="1301987" y="126873"/>
                    </a:cubicBezTo>
                    <a:cubicBezTo>
                      <a:pt x="1393447" y="65399"/>
                      <a:pt x="1436890" y="0"/>
                      <a:pt x="1436890" y="0"/>
                    </a:cubicBezTo>
                    <a:cubicBezTo>
                      <a:pt x="1436890" y="0"/>
                      <a:pt x="1449854" y="89878"/>
                      <a:pt x="1447501" y="166107"/>
                    </a:cubicBezTo>
                    <a:cubicBezTo>
                      <a:pt x="1445148" y="242335"/>
                      <a:pt x="1427479" y="304895"/>
                      <a:pt x="1427479" y="304895"/>
                    </a:cubicBezTo>
                    <a:cubicBezTo>
                      <a:pt x="1427479" y="304895"/>
                      <a:pt x="1470170" y="305057"/>
                      <a:pt x="1519386" y="278159"/>
                    </a:cubicBezTo>
                    <a:cubicBezTo>
                      <a:pt x="1568602" y="251251"/>
                      <a:pt x="1624342" y="197282"/>
                      <a:pt x="1624342" y="197282"/>
                    </a:cubicBezTo>
                    <a:cubicBezTo>
                      <a:pt x="1624342" y="197282"/>
                      <a:pt x="1644392" y="242088"/>
                      <a:pt x="1640925" y="292141"/>
                    </a:cubicBezTo>
                    <a:cubicBezTo>
                      <a:pt x="1637458" y="342195"/>
                      <a:pt x="1610483" y="397488"/>
                      <a:pt x="1610483" y="397488"/>
                    </a:cubicBezTo>
                    <a:cubicBezTo>
                      <a:pt x="1610483" y="397488"/>
                      <a:pt x="1631895" y="375685"/>
                      <a:pt x="1677291" y="363636"/>
                    </a:cubicBezTo>
                    <a:cubicBezTo>
                      <a:pt x="1722688" y="351577"/>
                      <a:pt x="1786200" y="340252"/>
                      <a:pt x="1786200" y="340252"/>
                    </a:cubicBezTo>
                    <a:cubicBezTo>
                      <a:pt x="1786200" y="340252"/>
                      <a:pt x="1651041" y="523837"/>
                      <a:pt x="1620665" y="617601"/>
                    </a:cubicBezTo>
                    <a:cubicBezTo>
                      <a:pt x="1612636" y="642404"/>
                      <a:pt x="1517662" y="1005859"/>
                      <a:pt x="1517662" y="1005859"/>
                    </a:cubicBezTo>
                    <a:cubicBezTo>
                      <a:pt x="1517662" y="1005859"/>
                      <a:pt x="1586061" y="938070"/>
                      <a:pt x="1635248" y="850907"/>
                    </a:cubicBezTo>
                    <a:cubicBezTo>
                      <a:pt x="1684445" y="763753"/>
                      <a:pt x="1714429" y="657225"/>
                      <a:pt x="1714429" y="657225"/>
                    </a:cubicBezTo>
                    <a:cubicBezTo>
                      <a:pt x="1714429" y="657225"/>
                      <a:pt x="1769570" y="844744"/>
                      <a:pt x="1742166" y="1016422"/>
                    </a:cubicBezTo>
                    <a:cubicBezTo>
                      <a:pt x="1714762" y="1188111"/>
                      <a:pt x="1604825" y="1343940"/>
                      <a:pt x="1604825" y="1343940"/>
                    </a:cubicBezTo>
                    <a:cubicBezTo>
                      <a:pt x="1604825" y="1343940"/>
                      <a:pt x="1665566" y="1326766"/>
                      <a:pt x="1715753" y="1303001"/>
                    </a:cubicBezTo>
                    <a:cubicBezTo>
                      <a:pt x="1765941" y="1279227"/>
                      <a:pt x="1913844" y="1267340"/>
                      <a:pt x="1913844" y="1267340"/>
                    </a:cubicBezTo>
                    <a:cubicBezTo>
                      <a:pt x="1913844" y="1267340"/>
                      <a:pt x="1806879" y="1330728"/>
                      <a:pt x="1752729" y="1391479"/>
                    </a:cubicBezTo>
                    <a:cubicBezTo>
                      <a:pt x="1698589" y="1452229"/>
                      <a:pt x="1510137" y="1892237"/>
                      <a:pt x="935999" y="1963208"/>
                    </a:cubicBezTo>
                    <a:close/>
                  </a:path>
                </a:pathLst>
              </a:custGeom>
              <a:solidFill>
                <a:srgbClr val="FFCB2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5"/>
              <p:cNvSpPr/>
              <p:nvPr/>
            </p:nvSpPr>
            <p:spPr>
              <a:xfrm>
                <a:off x="5198122" y="2541307"/>
                <a:ext cx="585951" cy="1137809"/>
              </a:xfrm>
              <a:custGeom>
                <a:avLst/>
                <a:gdLst/>
                <a:ahLst/>
                <a:cxnLst/>
                <a:rect l="l" t="t" r="r" b="b"/>
                <a:pathLst>
                  <a:path w="585951" h="1137809" extrusionOk="0">
                    <a:moveTo>
                      <a:pt x="574294" y="0"/>
                    </a:moveTo>
                    <a:cubicBezTo>
                      <a:pt x="574294" y="0"/>
                      <a:pt x="612156" y="132474"/>
                      <a:pt x="551415" y="239497"/>
                    </a:cubicBezTo>
                    <a:cubicBezTo>
                      <a:pt x="490683" y="346520"/>
                      <a:pt x="400529" y="464344"/>
                      <a:pt x="321024" y="564271"/>
                    </a:cubicBezTo>
                    <a:cubicBezTo>
                      <a:pt x="266655" y="632603"/>
                      <a:pt x="71154" y="1137809"/>
                      <a:pt x="71154" y="1137809"/>
                    </a:cubicBezTo>
                    <a:cubicBezTo>
                      <a:pt x="71154" y="1137809"/>
                      <a:pt x="25949" y="994381"/>
                      <a:pt x="6451" y="810511"/>
                    </a:cubicBezTo>
                    <a:cubicBezTo>
                      <a:pt x="-12037" y="636184"/>
                      <a:pt x="5851" y="379409"/>
                      <a:pt x="104349" y="275663"/>
                    </a:cubicBezTo>
                    <a:cubicBezTo>
                      <a:pt x="202847" y="171917"/>
                      <a:pt x="401720" y="128654"/>
                      <a:pt x="469338" y="80877"/>
                    </a:cubicBezTo>
                    <a:cubicBezTo>
                      <a:pt x="536965" y="33090"/>
                      <a:pt x="574294" y="0"/>
                      <a:pt x="574294" y="0"/>
                    </a:cubicBezTo>
                    <a:close/>
                  </a:path>
                </a:pathLst>
              </a:custGeom>
              <a:solidFill>
                <a:srgbClr val="FFC0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4148765" y="2573283"/>
                <a:ext cx="1785508" cy="1436090"/>
              </a:xfrm>
              <a:custGeom>
                <a:avLst/>
                <a:gdLst/>
                <a:ahLst/>
                <a:cxnLst/>
                <a:rect l="l" t="t" r="r" b="b"/>
                <a:pathLst>
                  <a:path w="1785508" h="1436090" extrusionOk="0">
                    <a:moveTo>
                      <a:pt x="723300" y="1425645"/>
                    </a:moveTo>
                    <a:cubicBezTo>
                      <a:pt x="557289" y="1395832"/>
                      <a:pt x="160525" y="1288304"/>
                      <a:pt x="74086" y="976970"/>
                    </a:cubicBezTo>
                    <a:cubicBezTo>
                      <a:pt x="24717" y="799148"/>
                      <a:pt x="0" y="604457"/>
                      <a:pt x="0" y="604457"/>
                    </a:cubicBezTo>
                    <a:cubicBezTo>
                      <a:pt x="0" y="604457"/>
                      <a:pt x="100822" y="701212"/>
                      <a:pt x="276873" y="866661"/>
                    </a:cubicBezTo>
                    <a:cubicBezTo>
                      <a:pt x="416224" y="997620"/>
                      <a:pt x="589588" y="1121331"/>
                      <a:pt x="589588" y="1121331"/>
                    </a:cubicBezTo>
                    <a:cubicBezTo>
                      <a:pt x="589588" y="1121331"/>
                      <a:pt x="448723" y="848935"/>
                      <a:pt x="450199" y="650205"/>
                    </a:cubicBezTo>
                    <a:cubicBezTo>
                      <a:pt x="450876" y="560461"/>
                      <a:pt x="453857" y="456181"/>
                      <a:pt x="460639" y="344481"/>
                    </a:cubicBezTo>
                    <a:cubicBezTo>
                      <a:pt x="470764" y="177889"/>
                      <a:pt x="541839" y="114405"/>
                      <a:pt x="541839" y="114405"/>
                    </a:cubicBezTo>
                    <a:cubicBezTo>
                      <a:pt x="541839" y="114405"/>
                      <a:pt x="550898" y="211046"/>
                      <a:pt x="583511" y="281321"/>
                    </a:cubicBezTo>
                    <a:cubicBezTo>
                      <a:pt x="616134" y="351597"/>
                      <a:pt x="672303" y="395516"/>
                      <a:pt x="672303" y="395516"/>
                    </a:cubicBezTo>
                    <a:lnTo>
                      <a:pt x="914524" y="810454"/>
                    </a:lnTo>
                    <a:cubicBezTo>
                      <a:pt x="914524" y="810454"/>
                      <a:pt x="850792" y="319478"/>
                      <a:pt x="944147" y="179165"/>
                    </a:cubicBezTo>
                    <a:cubicBezTo>
                      <a:pt x="1010069" y="80058"/>
                      <a:pt x="1089251" y="0"/>
                      <a:pt x="1089251" y="0"/>
                    </a:cubicBezTo>
                    <a:cubicBezTo>
                      <a:pt x="1089251" y="0"/>
                      <a:pt x="1050960" y="85058"/>
                      <a:pt x="1104424" y="237230"/>
                    </a:cubicBezTo>
                    <a:cubicBezTo>
                      <a:pt x="1157888" y="389411"/>
                      <a:pt x="1210028" y="529752"/>
                      <a:pt x="1193921" y="632994"/>
                    </a:cubicBezTo>
                    <a:cubicBezTo>
                      <a:pt x="1177814" y="736245"/>
                      <a:pt x="1168423" y="891312"/>
                      <a:pt x="1168423" y="891312"/>
                    </a:cubicBezTo>
                    <a:cubicBezTo>
                      <a:pt x="1168423" y="891312"/>
                      <a:pt x="1275636" y="544221"/>
                      <a:pt x="1344444" y="420634"/>
                    </a:cubicBezTo>
                    <a:cubicBezTo>
                      <a:pt x="1427560" y="271367"/>
                      <a:pt x="1489615" y="229133"/>
                      <a:pt x="1609792" y="168231"/>
                    </a:cubicBezTo>
                    <a:cubicBezTo>
                      <a:pt x="1676600" y="134379"/>
                      <a:pt x="1785509" y="110995"/>
                      <a:pt x="1785509" y="110995"/>
                    </a:cubicBezTo>
                    <a:cubicBezTo>
                      <a:pt x="1785509" y="110995"/>
                      <a:pt x="1717739" y="190729"/>
                      <a:pt x="1619974" y="388344"/>
                    </a:cubicBezTo>
                    <a:cubicBezTo>
                      <a:pt x="1556471" y="516722"/>
                      <a:pt x="1569949" y="700373"/>
                      <a:pt x="1516971" y="776602"/>
                    </a:cubicBezTo>
                    <a:cubicBezTo>
                      <a:pt x="1382449" y="970179"/>
                      <a:pt x="1211418" y="1263406"/>
                      <a:pt x="1211418" y="1263406"/>
                    </a:cubicBezTo>
                    <a:cubicBezTo>
                      <a:pt x="1211418" y="1263406"/>
                      <a:pt x="1060733" y="1486243"/>
                      <a:pt x="723300" y="1425645"/>
                    </a:cubicBezTo>
                    <a:close/>
                  </a:path>
                </a:pathLst>
              </a:custGeom>
              <a:solidFill>
                <a:srgbClr val="E2AC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4309290" y="3133353"/>
                <a:ext cx="1037709" cy="1181961"/>
              </a:xfrm>
              <a:custGeom>
                <a:avLst/>
                <a:gdLst/>
                <a:ahLst/>
                <a:cxnLst/>
                <a:rect l="l" t="t" r="r" b="b"/>
                <a:pathLst>
                  <a:path w="1037709" h="1181961" extrusionOk="0">
                    <a:moveTo>
                      <a:pt x="0" y="728234"/>
                    </a:moveTo>
                    <a:cubicBezTo>
                      <a:pt x="0" y="728234"/>
                      <a:pt x="81096" y="725900"/>
                      <a:pt x="164573" y="738149"/>
                    </a:cubicBezTo>
                    <a:cubicBezTo>
                      <a:pt x="248060" y="750389"/>
                      <a:pt x="333946" y="777202"/>
                      <a:pt x="333946" y="777202"/>
                    </a:cubicBezTo>
                    <a:cubicBezTo>
                      <a:pt x="333946" y="777202"/>
                      <a:pt x="256984" y="702507"/>
                      <a:pt x="208359" y="625459"/>
                    </a:cubicBezTo>
                    <a:cubicBezTo>
                      <a:pt x="159734" y="548402"/>
                      <a:pt x="139455" y="468982"/>
                      <a:pt x="139455" y="468982"/>
                    </a:cubicBezTo>
                    <a:lnTo>
                      <a:pt x="429063" y="561261"/>
                    </a:lnTo>
                    <a:cubicBezTo>
                      <a:pt x="429063" y="561261"/>
                      <a:pt x="357635" y="393354"/>
                      <a:pt x="400717" y="233115"/>
                    </a:cubicBezTo>
                    <a:cubicBezTo>
                      <a:pt x="443789" y="72866"/>
                      <a:pt x="516474" y="18402"/>
                      <a:pt x="516474" y="18402"/>
                    </a:cubicBezTo>
                    <a:cubicBezTo>
                      <a:pt x="516474" y="18402"/>
                      <a:pt x="591340" y="190928"/>
                      <a:pt x="634327" y="314773"/>
                    </a:cubicBezTo>
                    <a:cubicBezTo>
                      <a:pt x="692210" y="481508"/>
                      <a:pt x="687114" y="835047"/>
                      <a:pt x="687114" y="835047"/>
                    </a:cubicBezTo>
                    <a:cubicBezTo>
                      <a:pt x="687114" y="835047"/>
                      <a:pt x="713956" y="488709"/>
                      <a:pt x="732234" y="365017"/>
                    </a:cubicBezTo>
                    <a:cubicBezTo>
                      <a:pt x="771144" y="101584"/>
                      <a:pt x="883891" y="0"/>
                      <a:pt x="883891" y="0"/>
                    </a:cubicBezTo>
                    <a:cubicBezTo>
                      <a:pt x="883891" y="0"/>
                      <a:pt x="999268" y="279787"/>
                      <a:pt x="1027261" y="445360"/>
                    </a:cubicBezTo>
                    <a:cubicBezTo>
                      <a:pt x="1052655" y="595569"/>
                      <a:pt x="1023776" y="1113787"/>
                      <a:pt x="1023776" y="1113787"/>
                    </a:cubicBezTo>
                    <a:cubicBezTo>
                      <a:pt x="1023776" y="1113787"/>
                      <a:pt x="685686" y="1236412"/>
                      <a:pt x="425301" y="1152744"/>
                    </a:cubicBezTo>
                    <a:cubicBezTo>
                      <a:pt x="35681" y="1027557"/>
                      <a:pt x="0" y="728234"/>
                      <a:pt x="0" y="728234"/>
                    </a:cubicBezTo>
                    <a:close/>
                  </a:path>
                </a:pathLst>
              </a:custGeom>
              <a:solidFill>
                <a:srgbClr val="C898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
              <p:cNvSpPr/>
              <p:nvPr/>
            </p:nvSpPr>
            <p:spPr>
              <a:xfrm>
                <a:off x="4487806" y="3392823"/>
                <a:ext cx="1574111" cy="921325"/>
              </a:xfrm>
              <a:custGeom>
                <a:avLst/>
                <a:gdLst/>
                <a:ahLst/>
                <a:cxnLst/>
                <a:rect l="l" t="t" r="r" b="b"/>
                <a:pathLst>
                  <a:path w="1574111" h="921325" extrusionOk="0">
                    <a:moveTo>
                      <a:pt x="1040712" y="0"/>
                    </a:moveTo>
                    <a:cubicBezTo>
                      <a:pt x="1040712" y="0"/>
                      <a:pt x="1036722" y="177222"/>
                      <a:pt x="978505" y="331584"/>
                    </a:cubicBezTo>
                    <a:cubicBezTo>
                      <a:pt x="920278" y="485947"/>
                      <a:pt x="807645" y="617334"/>
                      <a:pt x="807645" y="617334"/>
                    </a:cubicBezTo>
                    <a:cubicBezTo>
                      <a:pt x="807645" y="617334"/>
                      <a:pt x="787157" y="511978"/>
                      <a:pt x="816580" y="366112"/>
                    </a:cubicBezTo>
                    <a:cubicBezTo>
                      <a:pt x="846002" y="220246"/>
                      <a:pt x="925221" y="33928"/>
                      <a:pt x="925221" y="33928"/>
                    </a:cubicBezTo>
                    <a:cubicBezTo>
                      <a:pt x="925221" y="33928"/>
                      <a:pt x="754972" y="98536"/>
                      <a:pt x="650788" y="233953"/>
                    </a:cubicBezTo>
                    <a:cubicBezTo>
                      <a:pt x="546593" y="369380"/>
                      <a:pt x="508503" y="575662"/>
                      <a:pt x="508503" y="575662"/>
                    </a:cubicBezTo>
                    <a:cubicBezTo>
                      <a:pt x="508503" y="575662"/>
                      <a:pt x="446314" y="505644"/>
                      <a:pt x="319193" y="497977"/>
                    </a:cubicBezTo>
                    <a:cubicBezTo>
                      <a:pt x="192073" y="490299"/>
                      <a:pt x="106" y="545001"/>
                      <a:pt x="106" y="545001"/>
                    </a:cubicBezTo>
                    <a:cubicBezTo>
                      <a:pt x="106" y="545001"/>
                      <a:pt x="-8790" y="613553"/>
                      <a:pt x="136437" y="736692"/>
                    </a:cubicBezTo>
                    <a:cubicBezTo>
                      <a:pt x="203065" y="793194"/>
                      <a:pt x="301420" y="860060"/>
                      <a:pt x="389145" y="917077"/>
                    </a:cubicBezTo>
                    <a:cubicBezTo>
                      <a:pt x="456192" y="923096"/>
                      <a:pt x="525400" y="923163"/>
                      <a:pt x="596314" y="914400"/>
                    </a:cubicBezTo>
                    <a:cubicBezTo>
                      <a:pt x="1170452" y="843420"/>
                      <a:pt x="1358933" y="403346"/>
                      <a:pt x="1413083" y="342595"/>
                    </a:cubicBezTo>
                    <a:cubicBezTo>
                      <a:pt x="1467223" y="281854"/>
                      <a:pt x="1574112" y="218475"/>
                      <a:pt x="1574112" y="218475"/>
                    </a:cubicBezTo>
                    <a:cubicBezTo>
                      <a:pt x="1574112" y="218475"/>
                      <a:pt x="1426056" y="230419"/>
                      <a:pt x="1375878" y="254194"/>
                    </a:cubicBezTo>
                    <a:cubicBezTo>
                      <a:pt x="1325691" y="277968"/>
                      <a:pt x="1265150" y="295275"/>
                      <a:pt x="1265150" y="295275"/>
                    </a:cubicBezTo>
                    <a:cubicBezTo>
                      <a:pt x="1265150" y="295275"/>
                      <a:pt x="1215610" y="266681"/>
                      <a:pt x="1159480" y="192881"/>
                    </a:cubicBezTo>
                    <a:cubicBezTo>
                      <a:pt x="1103349" y="119072"/>
                      <a:pt x="1040712" y="0"/>
                      <a:pt x="1040712" y="0"/>
                    </a:cubicBezTo>
                    <a:close/>
                  </a:path>
                </a:pathLst>
              </a:custGeom>
              <a:solidFill>
                <a:srgbClr val="AC83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4" name="Google Shape;504;p5"/>
            <p:cNvSpPr/>
            <p:nvPr/>
          </p:nvSpPr>
          <p:spPr>
            <a:xfrm>
              <a:off x="5314665" y="1585647"/>
              <a:ext cx="4364535" cy="966787"/>
            </a:xfrm>
            <a:custGeom>
              <a:avLst/>
              <a:gdLst/>
              <a:ahLst/>
              <a:cxnLst/>
              <a:rect l="l" t="t" r="r" b="b"/>
              <a:pathLst>
                <a:path w="4364535" h="966787" extrusionOk="0">
                  <a:moveTo>
                    <a:pt x="4364536" y="0"/>
                  </a:moveTo>
                  <a:lnTo>
                    <a:pt x="3593602" y="73514"/>
                  </a:lnTo>
                  <a:cubicBezTo>
                    <a:pt x="3593602" y="73514"/>
                    <a:pt x="2564340" y="223209"/>
                    <a:pt x="1917802" y="321164"/>
                  </a:cubicBezTo>
                  <a:cubicBezTo>
                    <a:pt x="1326146" y="410813"/>
                    <a:pt x="0" y="787889"/>
                    <a:pt x="0" y="787889"/>
                  </a:cubicBezTo>
                  <a:lnTo>
                    <a:pt x="42262" y="966788"/>
                  </a:lnTo>
                  <a:cubicBezTo>
                    <a:pt x="42262" y="966788"/>
                    <a:pt x="1021394" y="625230"/>
                    <a:pt x="1938928" y="528638"/>
                  </a:cubicBezTo>
                  <a:cubicBezTo>
                    <a:pt x="2856471" y="432035"/>
                    <a:pt x="4045744" y="368789"/>
                    <a:pt x="4045744" y="368789"/>
                  </a:cubicBezTo>
                  <a:lnTo>
                    <a:pt x="436453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5"/>
            <p:cNvSpPr/>
            <p:nvPr/>
          </p:nvSpPr>
          <p:spPr>
            <a:xfrm>
              <a:off x="6097266" y="3544647"/>
              <a:ext cx="477316" cy="260842"/>
            </a:xfrm>
            <a:custGeom>
              <a:avLst/>
              <a:gdLst/>
              <a:ahLst/>
              <a:cxnLst/>
              <a:rect l="l" t="t" r="r" b="b"/>
              <a:pathLst>
                <a:path w="477316" h="260842" extrusionOk="0">
                  <a:moveTo>
                    <a:pt x="0" y="156696"/>
                  </a:moveTo>
                  <a:lnTo>
                    <a:pt x="440255" y="0"/>
                  </a:lnTo>
                  <a:lnTo>
                    <a:pt x="477317" y="104147"/>
                  </a:lnTo>
                  <a:lnTo>
                    <a:pt x="37072" y="260842"/>
                  </a:lnTo>
                  <a:lnTo>
                    <a:pt x="0" y="156696"/>
                  </a:ln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5"/>
            <p:cNvSpPr/>
            <p:nvPr/>
          </p:nvSpPr>
          <p:spPr>
            <a:xfrm>
              <a:off x="4566847" y="3527978"/>
              <a:ext cx="474697" cy="277510"/>
            </a:xfrm>
            <a:custGeom>
              <a:avLst/>
              <a:gdLst/>
              <a:ahLst/>
              <a:cxnLst/>
              <a:rect l="l" t="t" r="r" b="b"/>
              <a:pathLst>
                <a:path w="474697" h="277510" extrusionOk="0">
                  <a:moveTo>
                    <a:pt x="41405" y="0"/>
                  </a:moveTo>
                  <a:lnTo>
                    <a:pt x="474697" y="175012"/>
                  </a:lnTo>
                  <a:lnTo>
                    <a:pt x="433292" y="277511"/>
                  </a:lnTo>
                  <a:lnTo>
                    <a:pt x="0" y="102498"/>
                  </a:lnTo>
                  <a:lnTo>
                    <a:pt x="41405" y="0"/>
                  </a:ln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7" name="Google Shape;507;p5"/>
          <p:cNvSpPr/>
          <p:nvPr/>
        </p:nvSpPr>
        <p:spPr>
          <a:xfrm flipH="1">
            <a:off x="8937324" y="743045"/>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5"/>
          <p:cNvSpPr/>
          <p:nvPr/>
        </p:nvSpPr>
        <p:spPr>
          <a:xfrm flipH="1">
            <a:off x="10523722" y="877639"/>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flipH="1">
            <a:off x="11606449" y="288978"/>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flipH="1">
            <a:off x="8231301" y="1052033"/>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flipH="1">
            <a:off x="11801128" y="893576"/>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flipH="1">
            <a:off x="9244666" y="626555"/>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flipH="1">
            <a:off x="8729365" y="476579"/>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flipH="1">
            <a:off x="9728749" y="1205951"/>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
          <p:cNvSpPr/>
          <p:nvPr/>
        </p:nvSpPr>
        <p:spPr>
          <a:xfrm flipH="1">
            <a:off x="10514197" y="300082"/>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5"/>
          <p:cNvSpPr/>
          <p:nvPr/>
        </p:nvSpPr>
        <p:spPr>
          <a:xfrm flipH="1">
            <a:off x="11606332" y="1241365"/>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flipH="1">
            <a:off x="10154053" y="778665"/>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flipH="1">
            <a:off x="9700330" y="175228"/>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flipH="1">
            <a:off x="11782181" y="1839580"/>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flipH="1">
            <a:off x="10588271" y="156029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flipH="1">
            <a:off x="9249941" y="1307662"/>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flipH="1">
            <a:off x="9933599" y="1512909"/>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23" name="Google Shape;523;p5"/>
          <p:cNvGrpSpPr/>
          <p:nvPr/>
        </p:nvGrpSpPr>
        <p:grpSpPr>
          <a:xfrm flipH="1">
            <a:off x="10690761" y="639742"/>
            <a:ext cx="922913" cy="922267"/>
            <a:chOff x="547727" y="751994"/>
            <a:chExt cx="742070" cy="741551"/>
          </a:xfrm>
        </p:grpSpPr>
        <p:sp>
          <p:nvSpPr>
            <p:cNvPr id="524" name="Google Shape;524;p5"/>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25" name="Google Shape;525;p5"/>
            <p:cNvGrpSpPr/>
            <p:nvPr/>
          </p:nvGrpSpPr>
          <p:grpSpPr>
            <a:xfrm>
              <a:off x="547727" y="751994"/>
              <a:ext cx="738813" cy="739703"/>
              <a:chOff x="930287" y="964825"/>
              <a:chExt cx="1850735" cy="1852964"/>
            </a:xfrm>
          </p:grpSpPr>
          <p:sp>
            <p:nvSpPr>
              <p:cNvPr id="526" name="Google Shape;526;p5"/>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36" name="Google Shape;536;p5"/>
          <p:cNvGrpSpPr/>
          <p:nvPr/>
        </p:nvGrpSpPr>
        <p:grpSpPr>
          <a:xfrm flipH="1">
            <a:off x="9343761" y="524463"/>
            <a:ext cx="528338" cy="511850"/>
            <a:chOff x="2333609" y="494663"/>
            <a:chExt cx="528338" cy="511850"/>
          </a:xfrm>
        </p:grpSpPr>
        <p:sp>
          <p:nvSpPr>
            <p:cNvPr id="537" name="Google Shape;537;p5"/>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38" name="Google Shape;538;p5"/>
            <p:cNvGrpSpPr/>
            <p:nvPr/>
          </p:nvGrpSpPr>
          <p:grpSpPr>
            <a:xfrm>
              <a:off x="2333609" y="494663"/>
              <a:ext cx="527222" cy="509016"/>
              <a:chOff x="5399436" y="323880"/>
              <a:chExt cx="1320697" cy="1275090"/>
            </a:xfrm>
          </p:grpSpPr>
          <p:sp>
            <p:nvSpPr>
              <p:cNvPr id="539" name="Google Shape;539;p5"/>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5"/>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5"/>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5"/>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5"/>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5"/>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5"/>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49" name="Google Shape;549;p5"/>
          <p:cNvSpPr/>
          <p:nvPr/>
        </p:nvSpPr>
        <p:spPr>
          <a:xfrm flipH="1">
            <a:off x="11184185" y="1720926"/>
            <a:ext cx="35483" cy="3548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5"/>
          <p:cNvSpPr/>
          <p:nvPr/>
        </p:nvSpPr>
        <p:spPr>
          <a:xfrm flipH="1">
            <a:off x="6014653" y="1649952"/>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flipH="1">
            <a:off x="10105277" y="2052364"/>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flipH="1">
            <a:off x="8614327" y="1499422"/>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flipH="1">
            <a:off x="9521959" y="2431785"/>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5"/>
          <p:cNvSpPr/>
          <p:nvPr/>
        </p:nvSpPr>
        <p:spPr>
          <a:xfrm flipH="1">
            <a:off x="8878457" y="1800483"/>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5"/>
          <p:cNvSpPr/>
          <p:nvPr/>
        </p:nvSpPr>
        <p:spPr>
          <a:xfrm flipH="1">
            <a:off x="6321995" y="1533462"/>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flipH="1">
            <a:off x="5806694" y="1383486"/>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flipH="1">
            <a:off x="6806078" y="2112858"/>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flipH="1">
            <a:off x="7915481" y="1411973"/>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flipH="1">
            <a:off x="8683661" y="2148272"/>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flipH="1">
            <a:off x="7324368" y="1933514"/>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5"/>
          <p:cNvSpPr/>
          <p:nvPr/>
        </p:nvSpPr>
        <p:spPr>
          <a:xfrm flipH="1">
            <a:off x="7065176" y="1329163"/>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5"/>
          <p:cNvSpPr/>
          <p:nvPr/>
        </p:nvSpPr>
        <p:spPr>
          <a:xfrm flipH="1">
            <a:off x="8859510" y="2746487"/>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5"/>
          <p:cNvSpPr/>
          <p:nvPr/>
        </p:nvSpPr>
        <p:spPr>
          <a:xfrm flipH="1">
            <a:off x="11093508" y="354640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5"/>
          <p:cNvSpPr/>
          <p:nvPr/>
        </p:nvSpPr>
        <p:spPr>
          <a:xfrm flipH="1">
            <a:off x="6327270" y="2214569"/>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5"/>
          <p:cNvSpPr/>
          <p:nvPr/>
        </p:nvSpPr>
        <p:spPr>
          <a:xfrm flipH="1">
            <a:off x="11736632" y="4206895"/>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66" name="Google Shape;566;p5"/>
          <p:cNvGrpSpPr/>
          <p:nvPr/>
        </p:nvGrpSpPr>
        <p:grpSpPr>
          <a:xfrm rot="648956" flipH="1">
            <a:off x="7817845" y="1890976"/>
            <a:ext cx="680221" cy="658992"/>
            <a:chOff x="2333609" y="494663"/>
            <a:chExt cx="528338" cy="511850"/>
          </a:xfrm>
        </p:grpSpPr>
        <p:sp>
          <p:nvSpPr>
            <p:cNvPr id="567" name="Google Shape;567;p5"/>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68" name="Google Shape;568;p5"/>
            <p:cNvGrpSpPr/>
            <p:nvPr/>
          </p:nvGrpSpPr>
          <p:grpSpPr>
            <a:xfrm>
              <a:off x="2333609" y="494663"/>
              <a:ext cx="527222" cy="509016"/>
              <a:chOff x="5399436" y="323880"/>
              <a:chExt cx="1320697" cy="1275090"/>
            </a:xfrm>
          </p:grpSpPr>
          <p:sp>
            <p:nvSpPr>
              <p:cNvPr id="569" name="Google Shape;569;p5"/>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5"/>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5"/>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5"/>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5"/>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5"/>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5"/>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5"/>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5"/>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5"/>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79" name="Google Shape;579;p5"/>
          <p:cNvSpPr/>
          <p:nvPr/>
        </p:nvSpPr>
        <p:spPr>
          <a:xfrm flipH="1">
            <a:off x="7616991" y="692296"/>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5"/>
          <p:cNvSpPr/>
          <p:nvPr/>
        </p:nvSpPr>
        <p:spPr>
          <a:xfrm flipH="1">
            <a:off x="7084431" y="359243"/>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5"/>
          <p:cNvSpPr/>
          <p:nvPr/>
        </p:nvSpPr>
        <p:spPr>
          <a:xfrm flipH="1">
            <a:off x="6570780" y="1085118"/>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5"/>
          <p:cNvSpPr/>
          <p:nvPr/>
        </p:nvSpPr>
        <p:spPr>
          <a:xfrm flipH="1">
            <a:off x="11285661" y="2148651"/>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5"/>
          <p:cNvSpPr/>
          <p:nvPr/>
        </p:nvSpPr>
        <p:spPr>
          <a:xfrm flipH="1">
            <a:off x="11233473" y="2686583"/>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5"/>
          <p:cNvSpPr/>
          <p:nvPr/>
        </p:nvSpPr>
        <p:spPr>
          <a:xfrm flipH="1">
            <a:off x="11557679" y="3272774"/>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5"/>
          <p:cNvSpPr/>
          <p:nvPr/>
        </p:nvSpPr>
        <p:spPr>
          <a:xfrm flipH="1">
            <a:off x="10713519" y="2130370"/>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5"/>
          <p:cNvSpPr/>
          <p:nvPr/>
        </p:nvSpPr>
        <p:spPr>
          <a:xfrm flipH="1">
            <a:off x="10571139" y="2798986"/>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5"/>
          <p:cNvSpPr/>
          <p:nvPr/>
        </p:nvSpPr>
        <p:spPr>
          <a:xfrm flipH="1">
            <a:off x="10092331" y="2900697"/>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5"/>
          <p:cNvSpPr/>
          <p:nvPr/>
        </p:nvSpPr>
        <p:spPr>
          <a:xfrm flipH="1">
            <a:off x="10442396" y="3186227"/>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5"/>
          <p:cNvSpPr/>
          <p:nvPr/>
        </p:nvSpPr>
        <p:spPr>
          <a:xfrm flipH="1">
            <a:off x="9456717" y="3092457"/>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5"/>
          <p:cNvSpPr/>
          <p:nvPr/>
        </p:nvSpPr>
        <p:spPr>
          <a:xfrm flipH="1">
            <a:off x="9720847" y="3393518"/>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91" name="Google Shape;591;p5"/>
          <p:cNvGrpSpPr/>
          <p:nvPr/>
        </p:nvGrpSpPr>
        <p:grpSpPr>
          <a:xfrm flipH="1">
            <a:off x="7446223" y="5494903"/>
            <a:ext cx="5079789" cy="2354851"/>
            <a:chOff x="594128" y="5356506"/>
            <a:chExt cx="5513719" cy="2615920"/>
          </a:xfrm>
        </p:grpSpPr>
        <p:sp>
          <p:nvSpPr>
            <p:cNvPr id="592" name="Google Shape;592;p5"/>
            <p:cNvSpPr/>
            <p:nvPr/>
          </p:nvSpPr>
          <p:spPr>
            <a:xfrm rot="-1840136" flipH="1">
              <a:off x="660520" y="6243206"/>
              <a:ext cx="977506" cy="528369"/>
            </a:xfrm>
            <a:custGeom>
              <a:avLst/>
              <a:gdLst/>
              <a:ahLst/>
              <a:cxnLst/>
              <a:rect l="l" t="t" r="r" b="b"/>
              <a:pathLst>
                <a:path w="977653" h="528448" extrusionOk="0">
                  <a:moveTo>
                    <a:pt x="163135" y="9213"/>
                  </a:moveTo>
                  <a:cubicBezTo>
                    <a:pt x="151953" y="17922"/>
                    <a:pt x="142558" y="33326"/>
                    <a:pt x="134373" y="57582"/>
                  </a:cubicBezTo>
                  <a:cubicBezTo>
                    <a:pt x="75675" y="231526"/>
                    <a:pt x="-85487" y="449970"/>
                    <a:pt x="57730" y="528448"/>
                  </a:cubicBezTo>
                  <a:lnTo>
                    <a:pt x="794795" y="528448"/>
                  </a:lnTo>
                  <a:lnTo>
                    <a:pt x="977653" y="420029"/>
                  </a:lnTo>
                  <a:lnTo>
                    <a:pt x="972910" y="387050"/>
                  </a:lnTo>
                  <a:cubicBezTo>
                    <a:pt x="949839" y="230131"/>
                    <a:pt x="917754" y="51136"/>
                    <a:pt x="857755" y="70427"/>
                  </a:cubicBezTo>
                  <a:cubicBezTo>
                    <a:pt x="407183" y="215296"/>
                    <a:pt x="241406" y="-51756"/>
                    <a:pt x="163135" y="9213"/>
                  </a:cubicBezTo>
                  <a:close/>
                </a:path>
              </a:pathLst>
            </a:custGeom>
            <a:gradFill>
              <a:gsLst>
                <a:gs pos="0">
                  <a:srgbClr val="F2F2F2"/>
                </a:gs>
                <a:gs pos="100000">
                  <a:srgbClr val="D8D8D8"/>
                </a:gs>
              </a:gsLst>
              <a:lin ang="8100019" scaled="0"/>
            </a:gradFill>
            <a:ln>
              <a:noFill/>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593" name="Google Shape;593;p5"/>
            <p:cNvSpPr/>
            <p:nvPr/>
          </p:nvSpPr>
          <p:spPr>
            <a:xfrm rot="2833555" flipH="1">
              <a:off x="4584938" y="6221844"/>
              <a:ext cx="1426681" cy="885509"/>
            </a:xfrm>
            <a:custGeom>
              <a:avLst/>
              <a:gdLst/>
              <a:ahLst/>
              <a:cxnLst/>
              <a:rect l="l" t="t" r="r" b="b"/>
              <a:pathLst>
                <a:path w="1424812" h="855612" extrusionOk="0">
                  <a:moveTo>
                    <a:pt x="1192987" y="38552"/>
                  </a:moveTo>
                  <a:cubicBezTo>
                    <a:pt x="1164436" y="7788"/>
                    <a:pt x="1132380" y="-6310"/>
                    <a:pt x="1096106" y="2671"/>
                  </a:cubicBezTo>
                  <a:cubicBezTo>
                    <a:pt x="629114" y="118291"/>
                    <a:pt x="288625" y="93016"/>
                    <a:pt x="37082" y="35315"/>
                  </a:cubicBezTo>
                  <a:lnTo>
                    <a:pt x="0" y="25601"/>
                  </a:lnTo>
                  <a:lnTo>
                    <a:pt x="767329" y="855612"/>
                  </a:lnTo>
                  <a:lnTo>
                    <a:pt x="1424812" y="855612"/>
                  </a:lnTo>
                  <a:cubicBezTo>
                    <a:pt x="1374613" y="618129"/>
                    <a:pt x="1316706" y="171861"/>
                    <a:pt x="1192987" y="38552"/>
                  </a:cubicBezTo>
                  <a:close/>
                </a:path>
              </a:pathLst>
            </a:custGeom>
            <a:gradFill>
              <a:gsLst>
                <a:gs pos="0">
                  <a:srgbClr val="F2F2F2"/>
                </a:gs>
                <a:gs pos="100000">
                  <a:srgbClr val="D8D8D8"/>
                </a:gs>
              </a:gsLst>
              <a:lin ang="8100019" scaled="0"/>
            </a:gradFill>
            <a:ln>
              <a:noFill/>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594" name="Google Shape;594;p5"/>
            <p:cNvSpPr/>
            <p:nvPr/>
          </p:nvSpPr>
          <p:spPr>
            <a:xfrm rot="-10030273" flipH="1">
              <a:off x="863867" y="5874443"/>
              <a:ext cx="4843658" cy="1580045"/>
            </a:xfrm>
            <a:custGeom>
              <a:avLst/>
              <a:gdLst/>
              <a:ahLst/>
              <a:cxnLst/>
              <a:rect l="l" t="t" r="r" b="b"/>
              <a:pathLst>
                <a:path w="4675990" h="1579941" extrusionOk="0">
                  <a:moveTo>
                    <a:pt x="2191766" y="1510386"/>
                  </a:moveTo>
                  <a:cubicBezTo>
                    <a:pt x="2414635" y="1555991"/>
                    <a:pt x="2645391" y="1579941"/>
                    <a:pt x="2881742" y="1579941"/>
                  </a:cubicBezTo>
                  <a:cubicBezTo>
                    <a:pt x="3472619" y="1579941"/>
                    <a:pt x="4028535" y="1430253"/>
                    <a:pt x="4513637" y="1166730"/>
                  </a:cubicBezTo>
                  <a:lnTo>
                    <a:pt x="4675990" y="1068098"/>
                  </a:lnTo>
                  <a:lnTo>
                    <a:pt x="0" y="0"/>
                  </a:lnTo>
                  <a:lnTo>
                    <a:pt x="42833" y="70504"/>
                  </a:lnTo>
                  <a:cubicBezTo>
                    <a:pt x="535030" y="799053"/>
                    <a:pt x="1300292" y="1327963"/>
                    <a:pt x="2191766" y="1510386"/>
                  </a:cubicBezTo>
                  <a:close/>
                </a:path>
              </a:pathLst>
            </a:custGeom>
            <a:gradFill>
              <a:gsLst>
                <a:gs pos="0">
                  <a:srgbClr val="F2F2F2"/>
                </a:gs>
                <a:gs pos="100000">
                  <a:srgbClr val="D8D8D8"/>
                </a:gs>
              </a:gsLst>
              <a:lin ang="8100019" scaled="0"/>
            </a:gra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595" name="Google Shape;595;p5"/>
            <p:cNvSpPr/>
            <p:nvPr/>
          </p:nvSpPr>
          <p:spPr>
            <a:xfrm rot="-10030273" flipH="1">
              <a:off x="4071001" y="6471235"/>
              <a:ext cx="588470" cy="492715"/>
            </a:xfrm>
            <a:custGeom>
              <a:avLst/>
              <a:gdLst/>
              <a:ahLst/>
              <a:cxnLst/>
              <a:rect l="l" t="t" r="r" b="b"/>
              <a:pathLst>
                <a:path w="568100" h="492683" extrusionOk="0">
                  <a:moveTo>
                    <a:pt x="226804" y="486912"/>
                  </a:moveTo>
                  <a:cubicBezTo>
                    <a:pt x="245295" y="490696"/>
                    <a:pt x="264441" y="492683"/>
                    <a:pt x="284050" y="492683"/>
                  </a:cubicBezTo>
                  <a:cubicBezTo>
                    <a:pt x="440926" y="492683"/>
                    <a:pt x="568100" y="365509"/>
                    <a:pt x="568100" y="208633"/>
                  </a:cubicBezTo>
                  <a:lnTo>
                    <a:pt x="546930" y="103773"/>
                  </a:lnTo>
                  <a:lnTo>
                    <a:pt x="92626" y="0"/>
                  </a:lnTo>
                  <a:lnTo>
                    <a:pt x="83197" y="7780"/>
                  </a:lnTo>
                  <a:cubicBezTo>
                    <a:pt x="31794" y="59183"/>
                    <a:pt x="0" y="130195"/>
                    <a:pt x="0" y="208633"/>
                  </a:cubicBezTo>
                  <a:cubicBezTo>
                    <a:pt x="0" y="345899"/>
                    <a:pt x="97368" y="460425"/>
                    <a:pt x="226804" y="486912"/>
                  </a:cubicBezTo>
                  <a:close/>
                </a:path>
              </a:pathLst>
            </a:custGeom>
            <a:gradFill>
              <a:gsLst>
                <a:gs pos="0">
                  <a:srgbClr val="F2F2F2"/>
                </a:gs>
                <a:gs pos="100000">
                  <a:srgbClr val="D8D8D8"/>
                </a:gs>
              </a:gsLst>
              <a:lin ang="8100019" scaled="0"/>
            </a:gradFill>
            <a:ln>
              <a:noFill/>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596" name="Google Shape;596;p5"/>
            <p:cNvSpPr/>
            <p:nvPr/>
          </p:nvSpPr>
          <p:spPr>
            <a:xfrm rot="-10027402" flipH="1">
              <a:off x="3594252" y="6463068"/>
              <a:ext cx="294814" cy="284628"/>
            </a:xfrm>
            <a:prstGeom prst="ellipse">
              <a:avLst/>
            </a:prstGeom>
            <a:gradFill>
              <a:gsLst>
                <a:gs pos="0">
                  <a:srgbClr val="F2F2F2"/>
                </a:gs>
                <a:gs pos="100000">
                  <a:srgbClr val="D8D8D8"/>
                </a:gs>
              </a:gsLst>
              <a:lin ang="8100019" scaled="0"/>
            </a:gradFill>
            <a:ln>
              <a:noFill/>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597" name="Google Shape;597;p5"/>
            <p:cNvSpPr/>
            <p:nvPr/>
          </p:nvSpPr>
          <p:spPr>
            <a:xfrm rot="-10030273" flipH="1">
              <a:off x="899017" y="6802340"/>
              <a:ext cx="524828" cy="171385"/>
            </a:xfrm>
            <a:custGeom>
              <a:avLst/>
              <a:gdLst/>
              <a:ahLst/>
              <a:cxnLst/>
              <a:rect l="l" t="t" r="r" b="b"/>
              <a:pathLst>
                <a:path w="506661" h="171374" extrusionOk="0">
                  <a:moveTo>
                    <a:pt x="237840" y="163798"/>
                  </a:moveTo>
                  <a:cubicBezTo>
                    <a:pt x="262115" y="168765"/>
                    <a:pt x="287248" y="171374"/>
                    <a:pt x="312991" y="171374"/>
                  </a:cubicBezTo>
                  <a:cubicBezTo>
                    <a:pt x="364477" y="171374"/>
                    <a:pt x="413526" y="160939"/>
                    <a:pt x="458138" y="142070"/>
                  </a:cubicBezTo>
                  <a:lnTo>
                    <a:pt x="506661" y="115733"/>
                  </a:lnTo>
                  <a:lnTo>
                    <a:pt x="0" y="0"/>
                  </a:lnTo>
                  <a:lnTo>
                    <a:pt x="3782" y="6969"/>
                  </a:lnTo>
                  <a:cubicBezTo>
                    <a:pt x="57392" y="86321"/>
                    <a:pt x="140743" y="143929"/>
                    <a:pt x="237840" y="163798"/>
                  </a:cubicBezTo>
                  <a:close/>
                </a:path>
              </a:pathLst>
            </a:custGeom>
            <a:gradFill>
              <a:gsLst>
                <a:gs pos="0">
                  <a:srgbClr val="F2F2F2"/>
                </a:gs>
                <a:gs pos="100000">
                  <a:srgbClr val="D8D8D8"/>
                </a:gs>
              </a:gsLst>
              <a:lin ang="8100019" scaled="0"/>
            </a:gradFill>
            <a:ln>
              <a:noFill/>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598" name="Google Shape;598;p5"/>
            <p:cNvSpPr/>
            <p:nvPr/>
          </p:nvSpPr>
          <p:spPr>
            <a:xfrm rot="-10030273" flipH="1">
              <a:off x="1776046" y="6678202"/>
              <a:ext cx="294884" cy="257783"/>
            </a:xfrm>
            <a:custGeom>
              <a:avLst/>
              <a:gdLst/>
              <a:ahLst/>
              <a:cxnLst/>
              <a:rect l="l" t="t" r="r" b="b"/>
              <a:pathLst>
                <a:path w="284676" h="257766" extrusionOk="0">
                  <a:moveTo>
                    <a:pt x="86934" y="246581"/>
                  </a:moveTo>
                  <a:cubicBezTo>
                    <a:pt x="103963" y="253783"/>
                    <a:pt x="122685" y="257766"/>
                    <a:pt x="142338" y="257766"/>
                  </a:cubicBezTo>
                  <a:cubicBezTo>
                    <a:pt x="220949" y="257766"/>
                    <a:pt x="284676" y="194039"/>
                    <a:pt x="284676" y="115428"/>
                  </a:cubicBezTo>
                  <a:cubicBezTo>
                    <a:pt x="284676" y="95775"/>
                    <a:pt x="280693" y="77053"/>
                    <a:pt x="273490" y="60024"/>
                  </a:cubicBezTo>
                  <a:lnTo>
                    <a:pt x="263862" y="45742"/>
                  </a:lnTo>
                  <a:lnTo>
                    <a:pt x="63611" y="0"/>
                  </a:lnTo>
                  <a:lnTo>
                    <a:pt x="41690" y="14780"/>
                  </a:lnTo>
                  <a:cubicBezTo>
                    <a:pt x="15932" y="40538"/>
                    <a:pt x="0" y="76123"/>
                    <a:pt x="0" y="115428"/>
                  </a:cubicBezTo>
                  <a:cubicBezTo>
                    <a:pt x="0" y="174386"/>
                    <a:pt x="35847" y="224972"/>
                    <a:pt x="86934" y="246581"/>
                  </a:cubicBezTo>
                  <a:close/>
                </a:path>
              </a:pathLst>
            </a:custGeom>
            <a:gradFill>
              <a:gsLst>
                <a:gs pos="0">
                  <a:srgbClr val="F2F2F2"/>
                </a:gs>
                <a:gs pos="100000">
                  <a:srgbClr val="D8D8D8"/>
                </a:gs>
              </a:gsLst>
              <a:lin ang="8100019" scaled="0"/>
            </a:gradFill>
            <a:ln>
              <a:noFill/>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grpSp>
        <p:nvGrpSpPr>
          <p:cNvPr id="599" name="Google Shape;599;p5"/>
          <p:cNvGrpSpPr/>
          <p:nvPr/>
        </p:nvGrpSpPr>
        <p:grpSpPr>
          <a:xfrm flipH="1">
            <a:off x="-4" y="0"/>
            <a:ext cx="12180137" cy="6857999"/>
            <a:chOff x="11863" y="0"/>
            <a:chExt cx="12180137" cy="6857999"/>
          </a:xfrm>
        </p:grpSpPr>
        <p:pic>
          <p:nvPicPr>
            <p:cNvPr id="600" name="Google Shape;600;p5"/>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601" name="Google Shape;601;p5"/>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602" name="Google Shape;602;p5"/>
          <p:cNvSpPr txBox="1">
            <a:spLocks noGrp="1"/>
          </p:cNvSpPr>
          <p:nvPr>
            <p:ph type="title"/>
          </p:nvPr>
        </p:nvSpPr>
        <p:spPr>
          <a:xfrm>
            <a:off x="572550" y="2545450"/>
            <a:ext cx="7389300" cy="2066100"/>
          </a:xfrm>
          <a:prstGeom prst="rect">
            <a:avLst/>
          </a:prstGeom>
        </p:spPr>
        <p:txBody>
          <a:bodyPr spcFirstLastPara="1" wrap="square" lIns="121900" tIns="121900" rIns="121900" bIns="121900" anchor="ctr" anchorCtr="0">
            <a:noAutofit/>
          </a:bodyPr>
          <a:lstStyle>
            <a:lvl1pPr marL="0" marR="0" lvl="0" indent="0" algn="l" rtl="0">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603" name="Google Shape;603;p5"/>
          <p:cNvSpPr txBox="1">
            <a:spLocks noGrp="1"/>
          </p:cNvSpPr>
          <p:nvPr>
            <p:ph type="body" idx="1"/>
          </p:nvPr>
        </p:nvSpPr>
        <p:spPr>
          <a:xfrm>
            <a:off x="572550" y="4629100"/>
            <a:ext cx="7389300" cy="763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5 Two columns">
  <p:cSld name="CUSTOM_4">
    <p:spTree>
      <p:nvGrpSpPr>
        <p:cNvPr id="1" name="Shape 604"/>
        <p:cNvGrpSpPr/>
        <p:nvPr/>
      </p:nvGrpSpPr>
      <p:grpSpPr>
        <a:xfrm>
          <a:off x="0" y="0"/>
          <a:ext cx="0" cy="0"/>
          <a:chOff x="0" y="0"/>
          <a:chExt cx="0" cy="0"/>
        </a:xfrm>
      </p:grpSpPr>
      <p:grpSp>
        <p:nvGrpSpPr>
          <p:cNvPr id="605" name="Google Shape;605;p6"/>
          <p:cNvGrpSpPr/>
          <p:nvPr/>
        </p:nvGrpSpPr>
        <p:grpSpPr>
          <a:xfrm>
            <a:off x="9553706" y="19715"/>
            <a:ext cx="2596068" cy="2151320"/>
            <a:chOff x="9553706" y="19715"/>
            <a:chExt cx="2596068" cy="2151320"/>
          </a:xfrm>
        </p:grpSpPr>
        <p:sp>
          <p:nvSpPr>
            <p:cNvPr id="606" name="Google Shape;606;p6"/>
            <p:cNvSpPr/>
            <p:nvPr/>
          </p:nvSpPr>
          <p:spPr>
            <a:xfrm flipH="1">
              <a:off x="10571018" y="318671"/>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6"/>
            <p:cNvSpPr/>
            <p:nvPr/>
          </p:nvSpPr>
          <p:spPr>
            <a:xfrm flipH="1">
              <a:off x="11406213" y="389534"/>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flipH="1">
              <a:off x="11976295" y="79604"/>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flipH="1">
              <a:off x="10199177" y="48135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flipH="1">
              <a:off x="12078691" y="39792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6"/>
            <p:cNvSpPr/>
            <p:nvPr/>
          </p:nvSpPr>
          <p:spPr>
            <a:xfrm flipH="1">
              <a:off x="10732714" y="257339"/>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6"/>
            <p:cNvSpPr/>
            <p:nvPr/>
          </p:nvSpPr>
          <p:spPr>
            <a:xfrm flipH="1">
              <a:off x="10461408" y="178376"/>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6"/>
            <p:cNvSpPr/>
            <p:nvPr/>
          </p:nvSpPr>
          <p:spPr>
            <a:xfrm flipH="1">
              <a:off x="10987584" y="562391"/>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6"/>
            <p:cNvSpPr/>
            <p:nvPr/>
          </p:nvSpPr>
          <p:spPr>
            <a:xfrm flipH="1">
              <a:off x="11401315" y="8545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6"/>
            <p:cNvSpPr/>
            <p:nvPr/>
          </p:nvSpPr>
          <p:spPr>
            <a:xfrm flipH="1">
              <a:off x="11976325" y="581036"/>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6"/>
            <p:cNvSpPr/>
            <p:nvPr/>
          </p:nvSpPr>
          <p:spPr>
            <a:xfrm flipH="1">
              <a:off x="11211535" y="33742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flipH="1">
              <a:off x="10972650" y="19715"/>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flipH="1">
              <a:off x="12068744" y="895996"/>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6"/>
            <p:cNvSpPr/>
            <p:nvPr/>
          </p:nvSpPr>
          <p:spPr>
            <a:xfrm flipH="1">
              <a:off x="11440151" y="748950"/>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6"/>
            <p:cNvSpPr/>
            <p:nvPr/>
          </p:nvSpPr>
          <p:spPr>
            <a:xfrm flipH="1">
              <a:off x="10735520" y="61594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6"/>
            <p:cNvSpPr/>
            <p:nvPr/>
          </p:nvSpPr>
          <p:spPr>
            <a:xfrm flipH="1">
              <a:off x="11095630" y="724004"/>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2" name="Google Shape;622;p6"/>
            <p:cNvGrpSpPr/>
            <p:nvPr/>
          </p:nvGrpSpPr>
          <p:grpSpPr>
            <a:xfrm flipH="1">
              <a:off x="11493987" y="264275"/>
              <a:ext cx="485908" cy="485568"/>
              <a:chOff x="547727" y="751994"/>
              <a:chExt cx="742070" cy="741551"/>
            </a:xfrm>
          </p:grpSpPr>
          <p:sp>
            <p:nvSpPr>
              <p:cNvPr id="623" name="Google Shape;623;p6"/>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4" name="Google Shape;624;p6"/>
              <p:cNvGrpSpPr/>
              <p:nvPr/>
            </p:nvGrpSpPr>
            <p:grpSpPr>
              <a:xfrm>
                <a:off x="547727" y="751994"/>
                <a:ext cx="738813" cy="739703"/>
                <a:chOff x="930287" y="964825"/>
                <a:chExt cx="1850735" cy="1852964"/>
              </a:xfrm>
            </p:grpSpPr>
            <p:sp>
              <p:nvSpPr>
                <p:cNvPr id="625" name="Google Shape;625;p6"/>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6"/>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6"/>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6"/>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6"/>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6"/>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6"/>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6"/>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6"/>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35" name="Google Shape;635;p6"/>
            <p:cNvGrpSpPr/>
            <p:nvPr/>
          </p:nvGrpSpPr>
          <p:grpSpPr>
            <a:xfrm flipH="1">
              <a:off x="10784781" y="203587"/>
              <a:ext cx="278170" cy="269489"/>
              <a:chOff x="2333609" y="494663"/>
              <a:chExt cx="528338" cy="511850"/>
            </a:xfrm>
          </p:grpSpPr>
          <p:sp>
            <p:nvSpPr>
              <p:cNvPr id="636" name="Google Shape;636;p6"/>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37" name="Google Shape;637;p6"/>
              <p:cNvGrpSpPr/>
              <p:nvPr/>
            </p:nvGrpSpPr>
            <p:grpSpPr>
              <a:xfrm>
                <a:off x="2333609" y="494663"/>
                <a:ext cx="527222" cy="509016"/>
                <a:chOff x="5399436" y="323880"/>
                <a:chExt cx="1320697" cy="1275090"/>
              </a:xfrm>
            </p:grpSpPr>
            <p:sp>
              <p:nvSpPr>
                <p:cNvPr id="638" name="Google Shape;638;p6"/>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6"/>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6"/>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6"/>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6"/>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6"/>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6"/>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6"/>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48" name="Google Shape;648;p6"/>
            <p:cNvSpPr/>
            <p:nvPr/>
          </p:nvSpPr>
          <p:spPr>
            <a:xfrm flipH="1">
              <a:off x="11753818" y="833525"/>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6"/>
            <p:cNvSpPr/>
            <p:nvPr/>
          </p:nvSpPr>
          <p:spPr>
            <a:xfrm flipH="1">
              <a:off x="11185901" y="1008027"/>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6"/>
            <p:cNvSpPr/>
            <p:nvPr/>
          </p:nvSpPr>
          <p:spPr>
            <a:xfrm flipH="1">
              <a:off x="10400943" y="71690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6"/>
            <p:cNvSpPr/>
            <p:nvPr/>
          </p:nvSpPr>
          <p:spPr>
            <a:xfrm flipH="1">
              <a:off x="10878709" y="120779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6"/>
            <p:cNvSpPr/>
            <p:nvPr/>
          </p:nvSpPr>
          <p:spPr>
            <a:xfrm flipH="1">
              <a:off x="10539905" y="875412"/>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6"/>
            <p:cNvSpPr/>
            <p:nvPr/>
          </p:nvSpPr>
          <p:spPr>
            <a:xfrm flipH="1">
              <a:off x="10033091" y="67086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flipH="1">
              <a:off x="10437538" y="1058523"/>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6"/>
            <p:cNvSpPr/>
            <p:nvPr/>
          </p:nvSpPr>
          <p:spPr>
            <a:xfrm flipH="1">
              <a:off x="10529958" y="1373483"/>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6"/>
            <p:cNvSpPr/>
            <p:nvPr/>
          </p:nvSpPr>
          <p:spPr>
            <a:xfrm flipH="1">
              <a:off x="11706158" y="1794637"/>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6"/>
            <p:cNvSpPr/>
            <p:nvPr/>
          </p:nvSpPr>
          <p:spPr>
            <a:xfrm flipH="1">
              <a:off x="12044927" y="2066188"/>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6"/>
            <p:cNvSpPr/>
            <p:nvPr/>
          </p:nvSpPr>
          <p:spPr>
            <a:xfrm flipH="1">
              <a:off x="9875846" y="291951"/>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6"/>
            <p:cNvSpPr/>
            <p:nvPr/>
          </p:nvSpPr>
          <p:spPr>
            <a:xfrm flipH="1">
              <a:off x="9595379" y="116599"/>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6"/>
            <p:cNvSpPr/>
            <p:nvPr/>
          </p:nvSpPr>
          <p:spPr>
            <a:xfrm flipH="1">
              <a:off x="9553706" y="498772"/>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6"/>
            <p:cNvSpPr/>
            <p:nvPr/>
          </p:nvSpPr>
          <p:spPr>
            <a:xfrm flipH="1">
              <a:off x="11807326" y="105872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6"/>
            <p:cNvSpPr/>
            <p:nvPr/>
          </p:nvSpPr>
          <p:spPr>
            <a:xfrm flipH="1">
              <a:off x="11779924" y="134194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6"/>
            <p:cNvSpPr/>
            <p:nvPr/>
          </p:nvSpPr>
          <p:spPr>
            <a:xfrm flipH="1">
              <a:off x="11950515" y="165057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6"/>
            <p:cNvSpPr/>
            <p:nvPr/>
          </p:nvSpPr>
          <p:spPr>
            <a:xfrm flipH="1">
              <a:off x="11506258" y="1049097"/>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6"/>
            <p:cNvSpPr/>
            <p:nvPr/>
          </p:nvSpPr>
          <p:spPr>
            <a:xfrm flipH="1">
              <a:off x="11431102" y="140112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6"/>
            <p:cNvSpPr/>
            <p:nvPr/>
          </p:nvSpPr>
          <p:spPr>
            <a:xfrm flipH="1">
              <a:off x="11179038" y="145467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flipH="1">
              <a:off x="11363512" y="1605006"/>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flipH="1">
              <a:off x="10844462" y="1555636"/>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flipH="1">
              <a:off x="10983423" y="171414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0" name="Google Shape;670;p6"/>
          <p:cNvSpPr/>
          <p:nvPr/>
        </p:nvSpPr>
        <p:spPr>
          <a:xfrm rot="10800000" flipH="1">
            <a:off x="1541067" y="6430347"/>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6"/>
          <p:cNvSpPr/>
          <p:nvPr/>
        </p:nvSpPr>
        <p:spPr>
          <a:xfrm rot="10800000" flipH="1">
            <a:off x="721410" y="6375023"/>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6"/>
          <p:cNvSpPr/>
          <p:nvPr/>
        </p:nvSpPr>
        <p:spPr>
          <a:xfrm rot="10800000" flipH="1">
            <a:off x="141902" y="6675529"/>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6"/>
          <p:cNvSpPr/>
          <p:nvPr/>
        </p:nvSpPr>
        <p:spPr>
          <a:xfrm rot="10800000" flipH="1">
            <a:off x="1954831" y="630959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6"/>
          <p:cNvSpPr/>
          <p:nvPr/>
        </p:nvSpPr>
        <p:spPr>
          <a:xfrm rot="10800000" flipH="1">
            <a:off x="75317" y="6393018"/>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6"/>
          <p:cNvSpPr/>
          <p:nvPr/>
        </p:nvSpPr>
        <p:spPr>
          <a:xfrm rot="10800000" flipH="1">
            <a:off x="1421294" y="6533604"/>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6"/>
          <p:cNvSpPr/>
          <p:nvPr/>
        </p:nvSpPr>
        <p:spPr>
          <a:xfrm rot="10800000" flipH="1">
            <a:off x="1692600" y="6612568"/>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6"/>
          <p:cNvSpPr/>
          <p:nvPr/>
        </p:nvSpPr>
        <p:spPr>
          <a:xfrm rot="10800000" flipH="1">
            <a:off x="1166424" y="622855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6"/>
          <p:cNvSpPr/>
          <p:nvPr/>
        </p:nvSpPr>
        <p:spPr>
          <a:xfrm rot="10800000" flipH="1">
            <a:off x="685102" y="663790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6"/>
          <p:cNvSpPr/>
          <p:nvPr/>
        </p:nvSpPr>
        <p:spPr>
          <a:xfrm rot="10800000" flipH="1">
            <a:off x="110091" y="6142316"/>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rot="10800000" flipH="1">
            <a:off x="932526" y="6443573"/>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rot="10800000" flipH="1">
            <a:off x="1171413" y="6761283"/>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rot="10800000" flipH="1">
            <a:off x="75317" y="5885002"/>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6"/>
          <p:cNvSpPr/>
          <p:nvPr/>
        </p:nvSpPr>
        <p:spPr>
          <a:xfrm rot="10800000" flipH="1">
            <a:off x="703912" y="6032048"/>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6"/>
          <p:cNvSpPr/>
          <p:nvPr/>
        </p:nvSpPr>
        <p:spPr>
          <a:xfrm rot="10800000" flipH="1">
            <a:off x="1408541" y="6165056"/>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6"/>
          <p:cNvSpPr/>
          <p:nvPr/>
        </p:nvSpPr>
        <p:spPr>
          <a:xfrm rot="10800000" flipH="1">
            <a:off x="990787" y="5999349"/>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6" name="Google Shape;686;p6"/>
          <p:cNvGrpSpPr/>
          <p:nvPr/>
        </p:nvGrpSpPr>
        <p:grpSpPr>
          <a:xfrm rot="10800000" flipH="1">
            <a:off x="211370" y="6078357"/>
            <a:ext cx="485908" cy="485568"/>
            <a:chOff x="547727" y="751994"/>
            <a:chExt cx="742070" cy="741551"/>
          </a:xfrm>
        </p:grpSpPr>
        <p:sp>
          <p:nvSpPr>
            <p:cNvPr id="687" name="Google Shape;687;p6"/>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8" name="Google Shape;688;p6"/>
            <p:cNvGrpSpPr/>
            <p:nvPr/>
          </p:nvGrpSpPr>
          <p:grpSpPr>
            <a:xfrm>
              <a:off x="547727" y="751994"/>
              <a:ext cx="738813" cy="739703"/>
              <a:chOff x="930287" y="964825"/>
              <a:chExt cx="1850735" cy="1852964"/>
            </a:xfrm>
          </p:grpSpPr>
          <p:sp>
            <p:nvSpPr>
              <p:cNvPr id="689" name="Google Shape;689;p6"/>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6"/>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6"/>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6"/>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6"/>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99" name="Google Shape;699;p6"/>
          <p:cNvGrpSpPr/>
          <p:nvPr/>
        </p:nvGrpSpPr>
        <p:grpSpPr>
          <a:xfrm rot="10800000" flipH="1">
            <a:off x="1128313" y="6355123"/>
            <a:ext cx="278170" cy="269489"/>
            <a:chOff x="2333609" y="494663"/>
            <a:chExt cx="528338" cy="511850"/>
          </a:xfrm>
        </p:grpSpPr>
        <p:sp>
          <p:nvSpPr>
            <p:cNvPr id="700" name="Google Shape;700;p6"/>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01" name="Google Shape;701;p6"/>
            <p:cNvGrpSpPr/>
            <p:nvPr/>
          </p:nvGrpSpPr>
          <p:grpSpPr>
            <a:xfrm>
              <a:off x="2333609" y="494663"/>
              <a:ext cx="527222" cy="509016"/>
              <a:chOff x="5399436" y="323880"/>
              <a:chExt cx="1320697" cy="1275090"/>
            </a:xfrm>
          </p:grpSpPr>
          <p:sp>
            <p:nvSpPr>
              <p:cNvPr id="702" name="Google Shape;702;p6"/>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6"/>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6"/>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6"/>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6"/>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6"/>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6"/>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6"/>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6"/>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6"/>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12" name="Google Shape;712;p6"/>
          <p:cNvSpPr/>
          <p:nvPr/>
        </p:nvSpPr>
        <p:spPr>
          <a:xfrm rot="10800000" flipH="1">
            <a:off x="418819" y="5976047"/>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6"/>
          <p:cNvSpPr/>
          <p:nvPr/>
        </p:nvSpPr>
        <p:spPr>
          <a:xfrm rot="10800000" flipH="1">
            <a:off x="941722" y="5756531"/>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6"/>
          <p:cNvSpPr/>
          <p:nvPr/>
        </p:nvSpPr>
        <p:spPr>
          <a:xfrm rot="10800000" flipH="1">
            <a:off x="1717255" y="6038230"/>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6"/>
          <p:cNvSpPr/>
          <p:nvPr/>
        </p:nvSpPr>
        <p:spPr>
          <a:xfrm rot="10800000" flipH="1">
            <a:off x="1275299" y="558315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6"/>
          <p:cNvSpPr/>
          <p:nvPr/>
        </p:nvSpPr>
        <p:spPr>
          <a:xfrm rot="10800000" flipH="1">
            <a:off x="1614104" y="5915531"/>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6"/>
          <p:cNvSpPr/>
          <p:nvPr/>
        </p:nvSpPr>
        <p:spPr>
          <a:xfrm rot="10800000" flipH="1">
            <a:off x="2705210" y="5751068"/>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6"/>
          <p:cNvSpPr/>
          <p:nvPr/>
        </p:nvSpPr>
        <p:spPr>
          <a:xfrm rot="10800000" flipH="1">
            <a:off x="2053326" y="6052490"/>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6"/>
          <p:cNvSpPr/>
          <p:nvPr/>
        </p:nvSpPr>
        <p:spPr>
          <a:xfrm rot="10800000" flipH="1">
            <a:off x="1648877" y="5664830"/>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6"/>
          <p:cNvSpPr/>
          <p:nvPr/>
        </p:nvSpPr>
        <p:spPr>
          <a:xfrm rot="10800000" flipH="1">
            <a:off x="2422355" y="583554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6"/>
          <p:cNvSpPr/>
          <p:nvPr/>
        </p:nvSpPr>
        <p:spPr>
          <a:xfrm rot="10800000" flipH="1">
            <a:off x="2558822" y="6153736"/>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6"/>
          <p:cNvSpPr/>
          <p:nvPr/>
        </p:nvSpPr>
        <p:spPr>
          <a:xfrm rot="10800000" flipH="1">
            <a:off x="437905" y="4986361"/>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6"/>
          <p:cNvSpPr/>
          <p:nvPr/>
        </p:nvSpPr>
        <p:spPr>
          <a:xfrm rot="10800000" flipH="1">
            <a:off x="41490" y="4580965"/>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6"/>
          <p:cNvSpPr/>
          <p:nvPr/>
        </p:nvSpPr>
        <p:spPr>
          <a:xfrm rot="10800000" flipH="1">
            <a:off x="2242352" y="6463182"/>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6"/>
          <p:cNvSpPr/>
          <p:nvPr/>
        </p:nvSpPr>
        <p:spPr>
          <a:xfrm rot="10800000" flipH="1">
            <a:off x="2548684" y="6664399"/>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6"/>
          <p:cNvSpPr/>
          <p:nvPr/>
        </p:nvSpPr>
        <p:spPr>
          <a:xfrm rot="10800000" flipH="1">
            <a:off x="2761311" y="6224579"/>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6"/>
          <p:cNvSpPr/>
          <p:nvPr/>
        </p:nvSpPr>
        <p:spPr>
          <a:xfrm rot="10800000" flipH="1">
            <a:off x="336735" y="5722276"/>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6"/>
          <p:cNvSpPr/>
          <p:nvPr/>
        </p:nvSpPr>
        <p:spPr>
          <a:xfrm rot="10800000" flipH="1">
            <a:off x="338274" y="5413190"/>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6"/>
          <p:cNvSpPr/>
          <p:nvPr/>
        </p:nvSpPr>
        <p:spPr>
          <a:xfrm rot="10800000" flipH="1">
            <a:off x="203493" y="514037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6"/>
          <p:cNvSpPr/>
          <p:nvPr/>
        </p:nvSpPr>
        <p:spPr>
          <a:xfrm rot="10800000" flipH="1">
            <a:off x="580157" y="5674255"/>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6"/>
          <p:cNvSpPr/>
          <p:nvPr/>
        </p:nvSpPr>
        <p:spPr>
          <a:xfrm rot="10800000" flipH="1">
            <a:off x="722906" y="5389821"/>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6"/>
          <p:cNvSpPr/>
          <p:nvPr/>
        </p:nvSpPr>
        <p:spPr>
          <a:xfrm rot="10800000" flipH="1">
            <a:off x="965023" y="532632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33" name="Google Shape;733;p6"/>
          <p:cNvGrpSpPr/>
          <p:nvPr/>
        </p:nvGrpSpPr>
        <p:grpSpPr>
          <a:xfrm flipH="1">
            <a:off x="5934" y="0"/>
            <a:ext cx="12180137" cy="6857999"/>
            <a:chOff x="11863" y="0"/>
            <a:chExt cx="12180137" cy="6857999"/>
          </a:xfrm>
        </p:grpSpPr>
        <p:pic>
          <p:nvPicPr>
            <p:cNvPr id="734" name="Google Shape;734;p6"/>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735" name="Google Shape;735;p6"/>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736" name="Google Shape;736;p6"/>
          <p:cNvSpPr txBox="1">
            <a:spLocks noGrp="1"/>
          </p:cNvSpPr>
          <p:nvPr>
            <p:ph type="title"/>
          </p:nvPr>
        </p:nvSpPr>
        <p:spPr>
          <a:xfrm>
            <a:off x="873350" y="836300"/>
            <a:ext cx="10551900" cy="7635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37" name="Google Shape;737;p6"/>
          <p:cNvSpPr txBox="1">
            <a:spLocks noGrp="1"/>
          </p:cNvSpPr>
          <p:nvPr>
            <p:ph type="body" idx="1"/>
          </p:nvPr>
        </p:nvSpPr>
        <p:spPr>
          <a:xfrm>
            <a:off x="873350" y="2051385"/>
            <a:ext cx="4960800" cy="3817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738" name="Google Shape;738;p6"/>
          <p:cNvSpPr txBox="1">
            <a:spLocks noGrp="1"/>
          </p:cNvSpPr>
          <p:nvPr>
            <p:ph type="body" idx="2"/>
          </p:nvPr>
        </p:nvSpPr>
        <p:spPr>
          <a:xfrm>
            <a:off x="6464148" y="2037000"/>
            <a:ext cx="4961100" cy="3817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6 One column">
  <p:cSld name="CUSTOM_5">
    <p:spTree>
      <p:nvGrpSpPr>
        <p:cNvPr id="1" name="Shape 739"/>
        <p:cNvGrpSpPr/>
        <p:nvPr/>
      </p:nvGrpSpPr>
      <p:grpSpPr>
        <a:xfrm>
          <a:off x="0" y="0"/>
          <a:ext cx="0" cy="0"/>
          <a:chOff x="0" y="0"/>
          <a:chExt cx="0" cy="0"/>
        </a:xfrm>
      </p:grpSpPr>
      <p:sp>
        <p:nvSpPr>
          <p:cNvPr id="740" name="Google Shape;740;p7"/>
          <p:cNvSpPr/>
          <p:nvPr/>
        </p:nvSpPr>
        <p:spPr>
          <a:xfrm>
            <a:off x="1540342" y="368183"/>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7"/>
          <p:cNvSpPr/>
          <p:nvPr/>
        </p:nvSpPr>
        <p:spPr>
          <a:xfrm>
            <a:off x="720685" y="439047"/>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141177" y="129117"/>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1954106" y="530865"/>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7"/>
          <p:cNvSpPr/>
          <p:nvPr/>
        </p:nvSpPr>
        <p:spPr>
          <a:xfrm>
            <a:off x="74592" y="447438"/>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7"/>
          <p:cNvSpPr/>
          <p:nvPr/>
        </p:nvSpPr>
        <p:spPr>
          <a:xfrm>
            <a:off x="1420569" y="306851"/>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7"/>
          <p:cNvSpPr/>
          <p:nvPr/>
        </p:nvSpPr>
        <p:spPr>
          <a:xfrm>
            <a:off x="1691875" y="227889"/>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7"/>
          <p:cNvSpPr/>
          <p:nvPr/>
        </p:nvSpPr>
        <p:spPr>
          <a:xfrm>
            <a:off x="1165699" y="611903"/>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7"/>
          <p:cNvSpPr/>
          <p:nvPr/>
        </p:nvSpPr>
        <p:spPr>
          <a:xfrm>
            <a:off x="684377" y="134963"/>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7"/>
          <p:cNvSpPr/>
          <p:nvPr/>
        </p:nvSpPr>
        <p:spPr>
          <a:xfrm>
            <a:off x="109366" y="630549"/>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7"/>
          <p:cNvSpPr/>
          <p:nvPr/>
        </p:nvSpPr>
        <p:spPr>
          <a:xfrm>
            <a:off x="931801" y="386937"/>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7"/>
          <p:cNvSpPr/>
          <p:nvPr/>
        </p:nvSpPr>
        <p:spPr>
          <a:xfrm>
            <a:off x="1170688" y="69228"/>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7"/>
          <p:cNvSpPr/>
          <p:nvPr/>
        </p:nvSpPr>
        <p:spPr>
          <a:xfrm>
            <a:off x="74592" y="945509"/>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7"/>
          <p:cNvSpPr/>
          <p:nvPr/>
        </p:nvSpPr>
        <p:spPr>
          <a:xfrm>
            <a:off x="703187" y="798463"/>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1407816" y="66545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990062" y="773517"/>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56" name="Google Shape;756;p7"/>
          <p:cNvGrpSpPr/>
          <p:nvPr/>
        </p:nvGrpSpPr>
        <p:grpSpPr>
          <a:xfrm>
            <a:off x="210645" y="313788"/>
            <a:ext cx="485908" cy="485568"/>
            <a:chOff x="547727" y="751994"/>
            <a:chExt cx="742070" cy="741551"/>
          </a:xfrm>
        </p:grpSpPr>
        <p:sp>
          <p:nvSpPr>
            <p:cNvPr id="757" name="Google Shape;757;p7"/>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58" name="Google Shape;758;p7"/>
            <p:cNvGrpSpPr/>
            <p:nvPr/>
          </p:nvGrpSpPr>
          <p:grpSpPr>
            <a:xfrm>
              <a:off x="547727" y="751994"/>
              <a:ext cx="738813" cy="739703"/>
              <a:chOff x="930287" y="964825"/>
              <a:chExt cx="1850735" cy="1852964"/>
            </a:xfrm>
          </p:grpSpPr>
          <p:sp>
            <p:nvSpPr>
              <p:cNvPr id="759" name="Google Shape;759;p7"/>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7"/>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7"/>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7"/>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7"/>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7"/>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7"/>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7"/>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69" name="Google Shape;769;p7"/>
          <p:cNvGrpSpPr/>
          <p:nvPr/>
        </p:nvGrpSpPr>
        <p:grpSpPr>
          <a:xfrm>
            <a:off x="1127588" y="253100"/>
            <a:ext cx="278170" cy="269489"/>
            <a:chOff x="2333609" y="494663"/>
            <a:chExt cx="528338" cy="511850"/>
          </a:xfrm>
        </p:grpSpPr>
        <p:sp>
          <p:nvSpPr>
            <p:cNvPr id="770" name="Google Shape;770;p7"/>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71" name="Google Shape;771;p7"/>
            <p:cNvGrpSpPr/>
            <p:nvPr/>
          </p:nvGrpSpPr>
          <p:grpSpPr>
            <a:xfrm>
              <a:off x="2333609" y="494663"/>
              <a:ext cx="527222" cy="509016"/>
              <a:chOff x="5399436" y="323880"/>
              <a:chExt cx="1320697" cy="1275090"/>
            </a:xfrm>
          </p:grpSpPr>
          <p:sp>
            <p:nvSpPr>
              <p:cNvPr id="772" name="Google Shape;772;p7"/>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7"/>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7"/>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7"/>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7"/>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7"/>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7"/>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7"/>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82" name="Google Shape;782;p7"/>
          <p:cNvSpPr/>
          <p:nvPr/>
        </p:nvSpPr>
        <p:spPr>
          <a:xfrm>
            <a:off x="418094" y="883038"/>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7"/>
          <p:cNvSpPr/>
          <p:nvPr/>
        </p:nvSpPr>
        <p:spPr>
          <a:xfrm>
            <a:off x="940997" y="1057540"/>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7"/>
          <p:cNvSpPr/>
          <p:nvPr/>
        </p:nvSpPr>
        <p:spPr>
          <a:xfrm>
            <a:off x="1716530" y="766416"/>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7"/>
          <p:cNvSpPr/>
          <p:nvPr/>
        </p:nvSpPr>
        <p:spPr>
          <a:xfrm>
            <a:off x="1274574" y="1257305"/>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7"/>
          <p:cNvSpPr/>
          <p:nvPr/>
        </p:nvSpPr>
        <p:spPr>
          <a:xfrm>
            <a:off x="1613379" y="924924"/>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7"/>
          <p:cNvSpPr/>
          <p:nvPr/>
        </p:nvSpPr>
        <p:spPr>
          <a:xfrm>
            <a:off x="2704485" y="1089390"/>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7"/>
          <p:cNvSpPr/>
          <p:nvPr/>
        </p:nvSpPr>
        <p:spPr>
          <a:xfrm>
            <a:off x="2052601" y="720374"/>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7"/>
          <p:cNvSpPr/>
          <p:nvPr/>
        </p:nvSpPr>
        <p:spPr>
          <a:xfrm>
            <a:off x="1648152" y="1108035"/>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7"/>
          <p:cNvSpPr/>
          <p:nvPr/>
        </p:nvSpPr>
        <p:spPr>
          <a:xfrm>
            <a:off x="2421630" y="99496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7"/>
          <p:cNvSpPr/>
          <p:nvPr/>
        </p:nvSpPr>
        <p:spPr>
          <a:xfrm>
            <a:off x="2558097" y="676774"/>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437180" y="1844150"/>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40765" y="2191900"/>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2241627" y="341464"/>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7"/>
          <p:cNvSpPr/>
          <p:nvPr/>
        </p:nvSpPr>
        <p:spPr>
          <a:xfrm>
            <a:off x="2547959" y="166111"/>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7"/>
          <p:cNvSpPr/>
          <p:nvPr/>
        </p:nvSpPr>
        <p:spPr>
          <a:xfrm>
            <a:off x="2760586" y="548285"/>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7"/>
          <p:cNvSpPr/>
          <p:nvPr/>
        </p:nvSpPr>
        <p:spPr>
          <a:xfrm>
            <a:off x="336010" y="1108235"/>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7"/>
          <p:cNvSpPr/>
          <p:nvPr/>
        </p:nvSpPr>
        <p:spPr>
          <a:xfrm>
            <a:off x="337549" y="1391456"/>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202768" y="1700086"/>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579432" y="1098610"/>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722181" y="1450636"/>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964298" y="1504187"/>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flipH="1">
            <a:off x="10571018" y="318671"/>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7"/>
          <p:cNvSpPr/>
          <p:nvPr/>
        </p:nvSpPr>
        <p:spPr>
          <a:xfrm flipH="1">
            <a:off x="11406213" y="389534"/>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7"/>
          <p:cNvSpPr/>
          <p:nvPr/>
        </p:nvSpPr>
        <p:spPr>
          <a:xfrm flipH="1">
            <a:off x="11976295" y="79604"/>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flipH="1">
            <a:off x="10199177" y="48135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flipH="1">
            <a:off x="12078691" y="39792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7"/>
          <p:cNvSpPr/>
          <p:nvPr/>
        </p:nvSpPr>
        <p:spPr>
          <a:xfrm flipH="1">
            <a:off x="10732714" y="257339"/>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7"/>
          <p:cNvSpPr/>
          <p:nvPr/>
        </p:nvSpPr>
        <p:spPr>
          <a:xfrm flipH="1">
            <a:off x="10461408" y="178376"/>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flipH="1">
            <a:off x="10987584" y="562391"/>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7"/>
          <p:cNvSpPr/>
          <p:nvPr/>
        </p:nvSpPr>
        <p:spPr>
          <a:xfrm flipH="1">
            <a:off x="11401315" y="8545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7"/>
          <p:cNvSpPr/>
          <p:nvPr/>
        </p:nvSpPr>
        <p:spPr>
          <a:xfrm flipH="1">
            <a:off x="11976325" y="581036"/>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7"/>
          <p:cNvSpPr/>
          <p:nvPr/>
        </p:nvSpPr>
        <p:spPr>
          <a:xfrm flipH="1">
            <a:off x="11211535" y="33742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7"/>
          <p:cNvSpPr/>
          <p:nvPr/>
        </p:nvSpPr>
        <p:spPr>
          <a:xfrm flipH="1">
            <a:off x="10972650" y="19715"/>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7"/>
          <p:cNvSpPr/>
          <p:nvPr/>
        </p:nvSpPr>
        <p:spPr>
          <a:xfrm flipH="1">
            <a:off x="12068744" y="895996"/>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7"/>
          <p:cNvSpPr/>
          <p:nvPr/>
        </p:nvSpPr>
        <p:spPr>
          <a:xfrm flipH="1">
            <a:off x="11440151" y="748950"/>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7"/>
          <p:cNvSpPr/>
          <p:nvPr/>
        </p:nvSpPr>
        <p:spPr>
          <a:xfrm flipH="1">
            <a:off x="10735520" y="61594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7"/>
          <p:cNvSpPr/>
          <p:nvPr/>
        </p:nvSpPr>
        <p:spPr>
          <a:xfrm flipH="1">
            <a:off x="11095630" y="724004"/>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19" name="Google Shape;819;p7"/>
          <p:cNvGrpSpPr/>
          <p:nvPr/>
        </p:nvGrpSpPr>
        <p:grpSpPr>
          <a:xfrm flipH="1">
            <a:off x="11493987" y="264275"/>
            <a:ext cx="485908" cy="485568"/>
            <a:chOff x="547727" y="751994"/>
            <a:chExt cx="742070" cy="741551"/>
          </a:xfrm>
        </p:grpSpPr>
        <p:sp>
          <p:nvSpPr>
            <p:cNvPr id="820" name="Google Shape;820;p7"/>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21" name="Google Shape;821;p7"/>
            <p:cNvGrpSpPr/>
            <p:nvPr/>
          </p:nvGrpSpPr>
          <p:grpSpPr>
            <a:xfrm>
              <a:off x="547727" y="751994"/>
              <a:ext cx="738813" cy="739703"/>
              <a:chOff x="930287" y="964825"/>
              <a:chExt cx="1850735" cy="1852964"/>
            </a:xfrm>
          </p:grpSpPr>
          <p:sp>
            <p:nvSpPr>
              <p:cNvPr id="822" name="Google Shape;822;p7"/>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7"/>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7"/>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7"/>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7"/>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7"/>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7"/>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7"/>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7"/>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7"/>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32" name="Google Shape;832;p7"/>
          <p:cNvGrpSpPr/>
          <p:nvPr/>
        </p:nvGrpSpPr>
        <p:grpSpPr>
          <a:xfrm flipH="1">
            <a:off x="10784781" y="203587"/>
            <a:ext cx="278170" cy="269489"/>
            <a:chOff x="2333609" y="494663"/>
            <a:chExt cx="528338" cy="511850"/>
          </a:xfrm>
        </p:grpSpPr>
        <p:sp>
          <p:nvSpPr>
            <p:cNvPr id="833" name="Google Shape;833;p7"/>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34" name="Google Shape;834;p7"/>
            <p:cNvGrpSpPr/>
            <p:nvPr/>
          </p:nvGrpSpPr>
          <p:grpSpPr>
            <a:xfrm>
              <a:off x="2333609" y="494663"/>
              <a:ext cx="527222" cy="509016"/>
              <a:chOff x="5399436" y="323880"/>
              <a:chExt cx="1320697" cy="1275090"/>
            </a:xfrm>
          </p:grpSpPr>
          <p:sp>
            <p:nvSpPr>
              <p:cNvPr id="835" name="Google Shape;835;p7"/>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7"/>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7"/>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7"/>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7"/>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7"/>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7"/>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7"/>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7"/>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7"/>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845" name="Google Shape;845;p7"/>
          <p:cNvSpPr/>
          <p:nvPr/>
        </p:nvSpPr>
        <p:spPr>
          <a:xfrm flipH="1">
            <a:off x="11753818" y="833525"/>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7"/>
          <p:cNvSpPr/>
          <p:nvPr/>
        </p:nvSpPr>
        <p:spPr>
          <a:xfrm flipH="1">
            <a:off x="11185901" y="1008027"/>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7"/>
          <p:cNvSpPr/>
          <p:nvPr/>
        </p:nvSpPr>
        <p:spPr>
          <a:xfrm flipH="1">
            <a:off x="10400943" y="71690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7"/>
          <p:cNvSpPr/>
          <p:nvPr/>
        </p:nvSpPr>
        <p:spPr>
          <a:xfrm flipH="1">
            <a:off x="10878709" y="120779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7"/>
          <p:cNvSpPr/>
          <p:nvPr/>
        </p:nvSpPr>
        <p:spPr>
          <a:xfrm flipH="1">
            <a:off x="10539905" y="875412"/>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7"/>
          <p:cNvSpPr/>
          <p:nvPr/>
        </p:nvSpPr>
        <p:spPr>
          <a:xfrm flipH="1">
            <a:off x="10033091" y="67086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7"/>
          <p:cNvSpPr/>
          <p:nvPr/>
        </p:nvSpPr>
        <p:spPr>
          <a:xfrm flipH="1">
            <a:off x="10437538" y="1058523"/>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7"/>
          <p:cNvSpPr/>
          <p:nvPr/>
        </p:nvSpPr>
        <p:spPr>
          <a:xfrm flipH="1">
            <a:off x="10529958" y="1373483"/>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7"/>
          <p:cNvSpPr/>
          <p:nvPr/>
        </p:nvSpPr>
        <p:spPr>
          <a:xfrm flipH="1">
            <a:off x="11706158" y="1794637"/>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7"/>
          <p:cNvSpPr/>
          <p:nvPr/>
        </p:nvSpPr>
        <p:spPr>
          <a:xfrm flipH="1">
            <a:off x="12044927" y="2066188"/>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7"/>
          <p:cNvSpPr/>
          <p:nvPr/>
        </p:nvSpPr>
        <p:spPr>
          <a:xfrm flipH="1">
            <a:off x="9875846" y="291951"/>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7"/>
          <p:cNvSpPr/>
          <p:nvPr/>
        </p:nvSpPr>
        <p:spPr>
          <a:xfrm flipH="1">
            <a:off x="9595379" y="116599"/>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7"/>
          <p:cNvSpPr/>
          <p:nvPr/>
        </p:nvSpPr>
        <p:spPr>
          <a:xfrm flipH="1">
            <a:off x="9553706" y="498772"/>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7"/>
          <p:cNvSpPr/>
          <p:nvPr/>
        </p:nvSpPr>
        <p:spPr>
          <a:xfrm flipH="1">
            <a:off x="11807326" y="105872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7"/>
          <p:cNvSpPr/>
          <p:nvPr/>
        </p:nvSpPr>
        <p:spPr>
          <a:xfrm flipH="1">
            <a:off x="11779924" y="134194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7"/>
          <p:cNvSpPr/>
          <p:nvPr/>
        </p:nvSpPr>
        <p:spPr>
          <a:xfrm flipH="1">
            <a:off x="11950515" y="165057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7"/>
          <p:cNvSpPr/>
          <p:nvPr/>
        </p:nvSpPr>
        <p:spPr>
          <a:xfrm flipH="1">
            <a:off x="11506258" y="1049097"/>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7"/>
          <p:cNvSpPr/>
          <p:nvPr/>
        </p:nvSpPr>
        <p:spPr>
          <a:xfrm flipH="1">
            <a:off x="11431102" y="140112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7"/>
          <p:cNvSpPr/>
          <p:nvPr/>
        </p:nvSpPr>
        <p:spPr>
          <a:xfrm flipH="1">
            <a:off x="11179038" y="145467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7"/>
          <p:cNvSpPr/>
          <p:nvPr/>
        </p:nvSpPr>
        <p:spPr>
          <a:xfrm flipH="1">
            <a:off x="11363512" y="1605006"/>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7"/>
          <p:cNvSpPr/>
          <p:nvPr/>
        </p:nvSpPr>
        <p:spPr>
          <a:xfrm flipH="1">
            <a:off x="10844462" y="1555636"/>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7"/>
          <p:cNvSpPr/>
          <p:nvPr/>
        </p:nvSpPr>
        <p:spPr>
          <a:xfrm flipH="1">
            <a:off x="10983423" y="171414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7"/>
          <p:cNvSpPr/>
          <p:nvPr/>
        </p:nvSpPr>
        <p:spPr>
          <a:xfrm rot="10800000" flipH="1">
            <a:off x="1541067" y="6430347"/>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7"/>
          <p:cNvSpPr/>
          <p:nvPr/>
        </p:nvSpPr>
        <p:spPr>
          <a:xfrm rot="10800000" flipH="1">
            <a:off x="721410" y="6375023"/>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7"/>
          <p:cNvSpPr/>
          <p:nvPr/>
        </p:nvSpPr>
        <p:spPr>
          <a:xfrm rot="10800000" flipH="1">
            <a:off x="141902" y="6675529"/>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7"/>
          <p:cNvSpPr/>
          <p:nvPr/>
        </p:nvSpPr>
        <p:spPr>
          <a:xfrm rot="10800000" flipH="1">
            <a:off x="1954831" y="630959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7"/>
          <p:cNvSpPr/>
          <p:nvPr/>
        </p:nvSpPr>
        <p:spPr>
          <a:xfrm rot="10800000" flipH="1">
            <a:off x="75317" y="6393018"/>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7"/>
          <p:cNvSpPr/>
          <p:nvPr/>
        </p:nvSpPr>
        <p:spPr>
          <a:xfrm rot="10800000" flipH="1">
            <a:off x="1421294" y="6533604"/>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7"/>
          <p:cNvSpPr/>
          <p:nvPr/>
        </p:nvSpPr>
        <p:spPr>
          <a:xfrm rot="10800000" flipH="1">
            <a:off x="1692600" y="6612568"/>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7"/>
          <p:cNvSpPr/>
          <p:nvPr/>
        </p:nvSpPr>
        <p:spPr>
          <a:xfrm rot="10800000" flipH="1">
            <a:off x="1166424" y="622855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7"/>
          <p:cNvSpPr/>
          <p:nvPr/>
        </p:nvSpPr>
        <p:spPr>
          <a:xfrm rot="10800000" flipH="1">
            <a:off x="685102" y="663790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7"/>
          <p:cNvSpPr/>
          <p:nvPr/>
        </p:nvSpPr>
        <p:spPr>
          <a:xfrm rot="10800000" flipH="1">
            <a:off x="110091" y="6142316"/>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7"/>
          <p:cNvSpPr/>
          <p:nvPr/>
        </p:nvSpPr>
        <p:spPr>
          <a:xfrm rot="10800000" flipH="1">
            <a:off x="932526" y="6443573"/>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7"/>
          <p:cNvSpPr/>
          <p:nvPr/>
        </p:nvSpPr>
        <p:spPr>
          <a:xfrm rot="10800000" flipH="1">
            <a:off x="1171413" y="6761283"/>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7"/>
          <p:cNvSpPr/>
          <p:nvPr/>
        </p:nvSpPr>
        <p:spPr>
          <a:xfrm rot="10800000" flipH="1">
            <a:off x="75317" y="5885002"/>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7"/>
          <p:cNvSpPr/>
          <p:nvPr/>
        </p:nvSpPr>
        <p:spPr>
          <a:xfrm rot="10800000" flipH="1">
            <a:off x="703912" y="6032048"/>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7"/>
          <p:cNvSpPr/>
          <p:nvPr/>
        </p:nvSpPr>
        <p:spPr>
          <a:xfrm rot="10800000" flipH="1">
            <a:off x="1408541" y="6165056"/>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7"/>
          <p:cNvSpPr/>
          <p:nvPr/>
        </p:nvSpPr>
        <p:spPr>
          <a:xfrm rot="10800000" flipH="1">
            <a:off x="990787" y="5999349"/>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83" name="Google Shape;883;p7"/>
          <p:cNvGrpSpPr/>
          <p:nvPr/>
        </p:nvGrpSpPr>
        <p:grpSpPr>
          <a:xfrm rot="10800000" flipH="1">
            <a:off x="211370" y="6078357"/>
            <a:ext cx="485908" cy="485568"/>
            <a:chOff x="547727" y="751994"/>
            <a:chExt cx="742070" cy="741551"/>
          </a:xfrm>
        </p:grpSpPr>
        <p:sp>
          <p:nvSpPr>
            <p:cNvPr id="884" name="Google Shape;884;p7"/>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85" name="Google Shape;885;p7"/>
            <p:cNvGrpSpPr/>
            <p:nvPr/>
          </p:nvGrpSpPr>
          <p:grpSpPr>
            <a:xfrm>
              <a:off x="547727" y="751994"/>
              <a:ext cx="738813" cy="739703"/>
              <a:chOff x="930287" y="964825"/>
              <a:chExt cx="1850735" cy="1852964"/>
            </a:xfrm>
          </p:grpSpPr>
          <p:sp>
            <p:nvSpPr>
              <p:cNvPr id="886" name="Google Shape;886;p7"/>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7"/>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7"/>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7"/>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7"/>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7"/>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7"/>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7"/>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7"/>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7"/>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96" name="Google Shape;896;p7"/>
          <p:cNvGrpSpPr/>
          <p:nvPr/>
        </p:nvGrpSpPr>
        <p:grpSpPr>
          <a:xfrm rot="10800000" flipH="1">
            <a:off x="1128313" y="6355123"/>
            <a:ext cx="278170" cy="269489"/>
            <a:chOff x="2333609" y="494663"/>
            <a:chExt cx="528338" cy="511850"/>
          </a:xfrm>
        </p:grpSpPr>
        <p:sp>
          <p:nvSpPr>
            <p:cNvPr id="897" name="Google Shape;897;p7"/>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98" name="Google Shape;898;p7"/>
            <p:cNvGrpSpPr/>
            <p:nvPr/>
          </p:nvGrpSpPr>
          <p:grpSpPr>
            <a:xfrm>
              <a:off x="2333609" y="494663"/>
              <a:ext cx="527222" cy="509016"/>
              <a:chOff x="5399436" y="323880"/>
              <a:chExt cx="1320697" cy="1275090"/>
            </a:xfrm>
          </p:grpSpPr>
          <p:sp>
            <p:nvSpPr>
              <p:cNvPr id="899" name="Google Shape;899;p7"/>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7"/>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7"/>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7"/>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7"/>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7"/>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7"/>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7"/>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7"/>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7"/>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09" name="Google Shape;909;p7"/>
          <p:cNvSpPr/>
          <p:nvPr/>
        </p:nvSpPr>
        <p:spPr>
          <a:xfrm rot="10800000" flipH="1">
            <a:off x="418819" y="5976047"/>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7"/>
          <p:cNvSpPr/>
          <p:nvPr/>
        </p:nvSpPr>
        <p:spPr>
          <a:xfrm rot="10800000" flipH="1">
            <a:off x="941722" y="5756531"/>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7"/>
          <p:cNvSpPr/>
          <p:nvPr/>
        </p:nvSpPr>
        <p:spPr>
          <a:xfrm rot="10800000" flipH="1">
            <a:off x="1717255" y="6038230"/>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7"/>
          <p:cNvSpPr/>
          <p:nvPr/>
        </p:nvSpPr>
        <p:spPr>
          <a:xfrm rot="10800000" flipH="1">
            <a:off x="1275299" y="558315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7"/>
          <p:cNvSpPr/>
          <p:nvPr/>
        </p:nvSpPr>
        <p:spPr>
          <a:xfrm rot="10800000" flipH="1">
            <a:off x="1614104" y="5915531"/>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7"/>
          <p:cNvSpPr/>
          <p:nvPr/>
        </p:nvSpPr>
        <p:spPr>
          <a:xfrm rot="10800000" flipH="1">
            <a:off x="2705210" y="5751068"/>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7"/>
          <p:cNvSpPr/>
          <p:nvPr/>
        </p:nvSpPr>
        <p:spPr>
          <a:xfrm rot="10800000" flipH="1">
            <a:off x="2053326" y="6052490"/>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7"/>
          <p:cNvSpPr/>
          <p:nvPr/>
        </p:nvSpPr>
        <p:spPr>
          <a:xfrm rot="10800000" flipH="1">
            <a:off x="1648877" y="5664830"/>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7"/>
          <p:cNvSpPr/>
          <p:nvPr/>
        </p:nvSpPr>
        <p:spPr>
          <a:xfrm rot="10800000" flipH="1">
            <a:off x="2422355" y="583554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7"/>
          <p:cNvSpPr/>
          <p:nvPr/>
        </p:nvSpPr>
        <p:spPr>
          <a:xfrm rot="10800000" flipH="1">
            <a:off x="2558822" y="6153736"/>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7"/>
          <p:cNvSpPr/>
          <p:nvPr/>
        </p:nvSpPr>
        <p:spPr>
          <a:xfrm rot="10800000" flipH="1">
            <a:off x="437905" y="4986361"/>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7"/>
          <p:cNvSpPr/>
          <p:nvPr/>
        </p:nvSpPr>
        <p:spPr>
          <a:xfrm rot="10800000" flipH="1">
            <a:off x="41490" y="4580965"/>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7"/>
          <p:cNvSpPr/>
          <p:nvPr/>
        </p:nvSpPr>
        <p:spPr>
          <a:xfrm rot="10800000" flipH="1">
            <a:off x="2242352" y="6463182"/>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7"/>
          <p:cNvSpPr/>
          <p:nvPr/>
        </p:nvSpPr>
        <p:spPr>
          <a:xfrm rot="10800000" flipH="1">
            <a:off x="2548684" y="6664399"/>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7"/>
          <p:cNvSpPr/>
          <p:nvPr/>
        </p:nvSpPr>
        <p:spPr>
          <a:xfrm rot="10800000" flipH="1">
            <a:off x="2761311" y="6224579"/>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7"/>
          <p:cNvSpPr/>
          <p:nvPr/>
        </p:nvSpPr>
        <p:spPr>
          <a:xfrm rot="10800000" flipH="1">
            <a:off x="336735" y="5722276"/>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7"/>
          <p:cNvSpPr/>
          <p:nvPr/>
        </p:nvSpPr>
        <p:spPr>
          <a:xfrm rot="10800000" flipH="1">
            <a:off x="338274" y="5413190"/>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7"/>
          <p:cNvSpPr/>
          <p:nvPr/>
        </p:nvSpPr>
        <p:spPr>
          <a:xfrm rot="10800000" flipH="1">
            <a:off x="203493" y="514037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7"/>
          <p:cNvSpPr/>
          <p:nvPr/>
        </p:nvSpPr>
        <p:spPr>
          <a:xfrm rot="10800000" flipH="1">
            <a:off x="580157" y="5674255"/>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7"/>
          <p:cNvSpPr/>
          <p:nvPr/>
        </p:nvSpPr>
        <p:spPr>
          <a:xfrm rot="10800000" flipH="1">
            <a:off x="722906" y="5389821"/>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7"/>
          <p:cNvSpPr/>
          <p:nvPr/>
        </p:nvSpPr>
        <p:spPr>
          <a:xfrm rot="10800000" flipH="1">
            <a:off x="965023" y="532632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7"/>
          <p:cNvSpPr/>
          <p:nvPr/>
        </p:nvSpPr>
        <p:spPr>
          <a:xfrm rot="10800000">
            <a:off x="10571743" y="6479860"/>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7"/>
          <p:cNvSpPr/>
          <p:nvPr/>
        </p:nvSpPr>
        <p:spPr>
          <a:xfrm rot="10800000">
            <a:off x="11406938" y="6424536"/>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7"/>
          <p:cNvSpPr/>
          <p:nvPr/>
        </p:nvSpPr>
        <p:spPr>
          <a:xfrm rot="10800000">
            <a:off x="11977020" y="6725042"/>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7"/>
          <p:cNvSpPr/>
          <p:nvPr/>
        </p:nvSpPr>
        <p:spPr>
          <a:xfrm rot="10800000">
            <a:off x="10199902" y="6359105"/>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7"/>
          <p:cNvSpPr/>
          <p:nvPr/>
        </p:nvSpPr>
        <p:spPr>
          <a:xfrm rot="10800000">
            <a:off x="12079416" y="6442530"/>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7"/>
          <p:cNvSpPr/>
          <p:nvPr/>
        </p:nvSpPr>
        <p:spPr>
          <a:xfrm rot="10800000">
            <a:off x="10733439" y="6583117"/>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7"/>
          <p:cNvSpPr/>
          <p:nvPr/>
        </p:nvSpPr>
        <p:spPr>
          <a:xfrm rot="10800000">
            <a:off x="10462133" y="6662080"/>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7"/>
          <p:cNvSpPr/>
          <p:nvPr/>
        </p:nvSpPr>
        <p:spPr>
          <a:xfrm rot="10800000">
            <a:off x="10988309" y="6278067"/>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7"/>
          <p:cNvSpPr/>
          <p:nvPr/>
        </p:nvSpPr>
        <p:spPr>
          <a:xfrm rot="10800000">
            <a:off x="11402040" y="6687413"/>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7"/>
          <p:cNvSpPr/>
          <p:nvPr/>
        </p:nvSpPr>
        <p:spPr>
          <a:xfrm rot="10800000">
            <a:off x="11977050" y="6191829"/>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7"/>
          <p:cNvSpPr/>
          <p:nvPr/>
        </p:nvSpPr>
        <p:spPr>
          <a:xfrm rot="10800000">
            <a:off x="11212260" y="6493086"/>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7"/>
          <p:cNvSpPr/>
          <p:nvPr/>
        </p:nvSpPr>
        <p:spPr>
          <a:xfrm rot="10800000">
            <a:off x="10973375" y="6810795"/>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7"/>
          <p:cNvSpPr/>
          <p:nvPr/>
        </p:nvSpPr>
        <p:spPr>
          <a:xfrm rot="10800000">
            <a:off x="12069469" y="5934514"/>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7"/>
          <p:cNvSpPr/>
          <p:nvPr/>
        </p:nvSpPr>
        <p:spPr>
          <a:xfrm rot="10800000">
            <a:off x="11440876" y="6081560"/>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7"/>
          <p:cNvSpPr/>
          <p:nvPr/>
        </p:nvSpPr>
        <p:spPr>
          <a:xfrm rot="10800000">
            <a:off x="10736245" y="6214569"/>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7"/>
          <p:cNvSpPr/>
          <p:nvPr/>
        </p:nvSpPr>
        <p:spPr>
          <a:xfrm rot="10800000">
            <a:off x="11096355" y="6048861"/>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46" name="Google Shape;946;p7"/>
          <p:cNvGrpSpPr/>
          <p:nvPr/>
        </p:nvGrpSpPr>
        <p:grpSpPr>
          <a:xfrm rot="10800000">
            <a:off x="11494712" y="6127869"/>
            <a:ext cx="485908" cy="485568"/>
            <a:chOff x="547727" y="751994"/>
            <a:chExt cx="742070" cy="741551"/>
          </a:xfrm>
        </p:grpSpPr>
        <p:sp>
          <p:nvSpPr>
            <p:cNvPr id="947" name="Google Shape;947;p7"/>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48" name="Google Shape;948;p7"/>
            <p:cNvGrpSpPr/>
            <p:nvPr/>
          </p:nvGrpSpPr>
          <p:grpSpPr>
            <a:xfrm>
              <a:off x="547727" y="751994"/>
              <a:ext cx="738813" cy="739703"/>
              <a:chOff x="930287" y="964825"/>
              <a:chExt cx="1850735" cy="1852964"/>
            </a:xfrm>
          </p:grpSpPr>
          <p:sp>
            <p:nvSpPr>
              <p:cNvPr id="949" name="Google Shape;949;p7"/>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7"/>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7"/>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7"/>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7"/>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7"/>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7"/>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7"/>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7"/>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7"/>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59" name="Google Shape;959;p7"/>
          <p:cNvGrpSpPr/>
          <p:nvPr/>
        </p:nvGrpSpPr>
        <p:grpSpPr>
          <a:xfrm rot="10800000">
            <a:off x="10785506" y="6404636"/>
            <a:ext cx="278170" cy="269489"/>
            <a:chOff x="2333609" y="494663"/>
            <a:chExt cx="528338" cy="511850"/>
          </a:xfrm>
        </p:grpSpPr>
        <p:sp>
          <p:nvSpPr>
            <p:cNvPr id="960" name="Google Shape;960;p7"/>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61" name="Google Shape;961;p7"/>
            <p:cNvGrpSpPr/>
            <p:nvPr/>
          </p:nvGrpSpPr>
          <p:grpSpPr>
            <a:xfrm>
              <a:off x="2333609" y="494663"/>
              <a:ext cx="527222" cy="509016"/>
              <a:chOff x="5399436" y="323880"/>
              <a:chExt cx="1320697" cy="1275090"/>
            </a:xfrm>
          </p:grpSpPr>
          <p:sp>
            <p:nvSpPr>
              <p:cNvPr id="962" name="Google Shape;962;p7"/>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7"/>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7"/>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7"/>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7"/>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7"/>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7"/>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7"/>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7"/>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7"/>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72" name="Google Shape;972;p7"/>
          <p:cNvSpPr/>
          <p:nvPr/>
        </p:nvSpPr>
        <p:spPr>
          <a:xfrm rot="10800000">
            <a:off x="11754543" y="6025560"/>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7"/>
          <p:cNvSpPr/>
          <p:nvPr/>
        </p:nvSpPr>
        <p:spPr>
          <a:xfrm rot="10800000">
            <a:off x="11186626" y="5806043"/>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7"/>
          <p:cNvSpPr/>
          <p:nvPr/>
        </p:nvSpPr>
        <p:spPr>
          <a:xfrm rot="10800000">
            <a:off x="10401668" y="608774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7"/>
          <p:cNvSpPr/>
          <p:nvPr/>
        </p:nvSpPr>
        <p:spPr>
          <a:xfrm rot="10800000">
            <a:off x="10879434" y="5632665"/>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7"/>
          <p:cNvSpPr/>
          <p:nvPr/>
        </p:nvSpPr>
        <p:spPr>
          <a:xfrm rot="10800000">
            <a:off x="10540630" y="5965044"/>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7"/>
          <p:cNvSpPr/>
          <p:nvPr/>
        </p:nvSpPr>
        <p:spPr>
          <a:xfrm rot="10800000">
            <a:off x="10033816" y="6102003"/>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7"/>
          <p:cNvSpPr/>
          <p:nvPr/>
        </p:nvSpPr>
        <p:spPr>
          <a:xfrm rot="10800000">
            <a:off x="10438263" y="5714342"/>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7"/>
          <p:cNvSpPr/>
          <p:nvPr/>
        </p:nvSpPr>
        <p:spPr>
          <a:xfrm rot="10800000">
            <a:off x="10530683" y="5457028"/>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7"/>
          <p:cNvSpPr/>
          <p:nvPr/>
        </p:nvSpPr>
        <p:spPr>
          <a:xfrm rot="10800000">
            <a:off x="11706883" y="5035873"/>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7"/>
          <p:cNvSpPr/>
          <p:nvPr/>
        </p:nvSpPr>
        <p:spPr>
          <a:xfrm rot="10800000">
            <a:off x="12045652" y="4706678"/>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7"/>
          <p:cNvSpPr/>
          <p:nvPr/>
        </p:nvSpPr>
        <p:spPr>
          <a:xfrm rot="10800000">
            <a:off x="9876571" y="6512695"/>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7"/>
          <p:cNvSpPr/>
          <p:nvPr/>
        </p:nvSpPr>
        <p:spPr>
          <a:xfrm rot="10800000">
            <a:off x="9596104" y="6713912"/>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7"/>
          <p:cNvSpPr/>
          <p:nvPr/>
        </p:nvSpPr>
        <p:spPr>
          <a:xfrm rot="10800000">
            <a:off x="9554431" y="6274092"/>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7"/>
          <p:cNvSpPr/>
          <p:nvPr/>
        </p:nvSpPr>
        <p:spPr>
          <a:xfrm rot="10800000">
            <a:off x="11808051" y="5771788"/>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7"/>
          <p:cNvSpPr/>
          <p:nvPr/>
        </p:nvSpPr>
        <p:spPr>
          <a:xfrm rot="10800000">
            <a:off x="11780649" y="546270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7"/>
          <p:cNvSpPr/>
          <p:nvPr/>
        </p:nvSpPr>
        <p:spPr>
          <a:xfrm rot="10800000">
            <a:off x="11951240" y="5189885"/>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7"/>
          <p:cNvSpPr/>
          <p:nvPr/>
        </p:nvSpPr>
        <p:spPr>
          <a:xfrm rot="10800000">
            <a:off x="11506983" y="5723768"/>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7"/>
          <p:cNvSpPr/>
          <p:nvPr/>
        </p:nvSpPr>
        <p:spPr>
          <a:xfrm rot="10800000">
            <a:off x="11431827" y="543933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7"/>
          <p:cNvSpPr/>
          <p:nvPr/>
        </p:nvSpPr>
        <p:spPr>
          <a:xfrm rot="10800000">
            <a:off x="11179763" y="5375836"/>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7"/>
          <p:cNvSpPr/>
          <p:nvPr/>
        </p:nvSpPr>
        <p:spPr>
          <a:xfrm rot="10800000">
            <a:off x="11364237" y="5167859"/>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7"/>
          <p:cNvSpPr/>
          <p:nvPr/>
        </p:nvSpPr>
        <p:spPr>
          <a:xfrm rot="10800000">
            <a:off x="10845187" y="5249010"/>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7"/>
          <p:cNvSpPr/>
          <p:nvPr/>
        </p:nvSpPr>
        <p:spPr>
          <a:xfrm rot="10800000">
            <a:off x="10984148" y="5126311"/>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94" name="Google Shape;994;p7"/>
          <p:cNvGrpSpPr/>
          <p:nvPr/>
        </p:nvGrpSpPr>
        <p:grpSpPr>
          <a:xfrm flipH="1">
            <a:off x="-4" y="0"/>
            <a:ext cx="12180137" cy="6857999"/>
            <a:chOff x="11863" y="0"/>
            <a:chExt cx="12180137" cy="6857999"/>
          </a:xfrm>
        </p:grpSpPr>
        <p:pic>
          <p:nvPicPr>
            <p:cNvPr id="995" name="Google Shape;995;p7"/>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996" name="Google Shape;996;p7"/>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997" name="Google Shape;997;p7"/>
          <p:cNvSpPr txBox="1">
            <a:spLocks noGrp="1"/>
          </p:cNvSpPr>
          <p:nvPr>
            <p:ph type="title"/>
          </p:nvPr>
        </p:nvSpPr>
        <p:spPr>
          <a:xfrm>
            <a:off x="1037100" y="1405250"/>
            <a:ext cx="101178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98" name="Google Shape;998;p7"/>
          <p:cNvSpPr txBox="1">
            <a:spLocks noGrp="1"/>
          </p:cNvSpPr>
          <p:nvPr>
            <p:ph type="body" idx="1"/>
          </p:nvPr>
        </p:nvSpPr>
        <p:spPr>
          <a:xfrm>
            <a:off x="1627500" y="2453650"/>
            <a:ext cx="8937000" cy="2999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7 Big Title">
  <p:cSld name="CUSTOM_6">
    <p:bg>
      <p:bgPr>
        <a:solidFill>
          <a:schemeClr val="lt2"/>
        </a:solidFill>
        <a:effectLst/>
      </p:bgPr>
    </p:bg>
    <p:spTree>
      <p:nvGrpSpPr>
        <p:cNvPr id="1" name="Shape 999"/>
        <p:cNvGrpSpPr/>
        <p:nvPr/>
      </p:nvGrpSpPr>
      <p:grpSpPr>
        <a:xfrm>
          <a:off x="0" y="0"/>
          <a:ext cx="0" cy="0"/>
          <a:chOff x="0" y="0"/>
          <a:chExt cx="0" cy="0"/>
        </a:xfrm>
      </p:grpSpPr>
      <p:sp>
        <p:nvSpPr>
          <p:cNvPr id="1000" name="Google Shape;1000;p8"/>
          <p:cNvSpPr/>
          <p:nvPr/>
        </p:nvSpPr>
        <p:spPr>
          <a:xfrm>
            <a:off x="-40212" y="5461566"/>
            <a:ext cx="12222480" cy="1392630"/>
          </a:xfrm>
          <a:custGeom>
            <a:avLst/>
            <a:gdLst/>
            <a:ahLst/>
            <a:cxnLst/>
            <a:rect l="l" t="t" r="r" b="b"/>
            <a:pathLst>
              <a:path w="12192000" h="2827675" extrusionOk="0">
                <a:moveTo>
                  <a:pt x="0" y="2118215"/>
                </a:moveTo>
                <a:cubicBezTo>
                  <a:pt x="0" y="2118215"/>
                  <a:pt x="1461049" y="754549"/>
                  <a:pt x="2895076" y="745015"/>
                </a:cubicBezTo>
                <a:cubicBezTo>
                  <a:pt x="4342600" y="735395"/>
                  <a:pt x="5116107" y="1570432"/>
                  <a:pt x="6575555" y="1441026"/>
                </a:cubicBezTo>
                <a:cubicBezTo>
                  <a:pt x="8460295" y="1273910"/>
                  <a:pt x="10191845" y="-585371"/>
                  <a:pt x="12192000" y="186983"/>
                </a:cubicBezTo>
                <a:lnTo>
                  <a:pt x="12192000" y="2827675"/>
                </a:lnTo>
                <a:lnTo>
                  <a:pt x="0" y="2827675"/>
                </a:lnTo>
                <a:lnTo>
                  <a:pt x="0" y="2118215"/>
                </a:lnTo>
                <a:close/>
              </a:path>
            </a:pathLst>
          </a:custGeom>
          <a:solidFill>
            <a:srgbClr val="C1E17C"/>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8"/>
          <p:cNvSpPr/>
          <p:nvPr/>
        </p:nvSpPr>
        <p:spPr>
          <a:xfrm>
            <a:off x="-40212" y="5671271"/>
            <a:ext cx="12222480" cy="1181710"/>
          </a:xfrm>
          <a:custGeom>
            <a:avLst/>
            <a:gdLst/>
            <a:ahLst/>
            <a:cxnLst/>
            <a:rect l="l" t="t" r="r" b="b"/>
            <a:pathLst>
              <a:path w="12192000" h="2640692" extrusionOk="0">
                <a:moveTo>
                  <a:pt x="0" y="782593"/>
                </a:moveTo>
                <a:lnTo>
                  <a:pt x="0" y="2640692"/>
                </a:lnTo>
                <a:lnTo>
                  <a:pt x="12192000" y="2640692"/>
                </a:lnTo>
                <a:lnTo>
                  <a:pt x="12192000" y="0"/>
                </a:lnTo>
                <a:cubicBezTo>
                  <a:pt x="12192000" y="0"/>
                  <a:pt x="10465689" y="1763982"/>
                  <a:pt x="9257652" y="1708204"/>
                </a:cubicBezTo>
                <a:cubicBezTo>
                  <a:pt x="7928667" y="1646844"/>
                  <a:pt x="7578852" y="529857"/>
                  <a:pt x="6092667" y="499463"/>
                </a:cubicBezTo>
                <a:cubicBezTo>
                  <a:pt x="4859912" y="474250"/>
                  <a:pt x="4599251" y="1300001"/>
                  <a:pt x="3899745" y="1430236"/>
                </a:cubicBezTo>
                <a:cubicBezTo>
                  <a:pt x="2895076" y="1617278"/>
                  <a:pt x="2370087" y="687039"/>
                  <a:pt x="1113949" y="728977"/>
                </a:cubicBezTo>
                <a:cubicBezTo>
                  <a:pt x="173408" y="760381"/>
                  <a:pt x="0" y="782593"/>
                  <a:pt x="0" y="782593"/>
                </a:cubicBezTo>
                <a:close/>
              </a:path>
            </a:pathLst>
          </a:custGeom>
          <a:solidFill>
            <a:srgbClr val="8CAD4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02" name="Google Shape;1002;p8"/>
          <p:cNvGrpSpPr/>
          <p:nvPr/>
        </p:nvGrpSpPr>
        <p:grpSpPr>
          <a:xfrm>
            <a:off x="2546512" y="5714941"/>
            <a:ext cx="278210" cy="592893"/>
            <a:chOff x="2555865" y="2377292"/>
            <a:chExt cx="1744266" cy="3717201"/>
          </a:xfrm>
        </p:grpSpPr>
        <p:grpSp>
          <p:nvGrpSpPr>
            <p:cNvPr id="1003" name="Google Shape;1003;p8"/>
            <p:cNvGrpSpPr/>
            <p:nvPr/>
          </p:nvGrpSpPr>
          <p:grpSpPr>
            <a:xfrm>
              <a:off x="3257416" y="4192424"/>
              <a:ext cx="770461" cy="455976"/>
              <a:chOff x="3257416" y="4192424"/>
              <a:chExt cx="770461" cy="455976"/>
            </a:xfrm>
          </p:grpSpPr>
          <p:sp>
            <p:nvSpPr>
              <p:cNvPr id="1004" name="Google Shape;1004;p8"/>
              <p:cNvSpPr/>
              <p:nvPr/>
            </p:nvSpPr>
            <p:spPr>
              <a:xfrm rot="-754480">
                <a:off x="3286805" y="4266406"/>
                <a:ext cx="713573" cy="308011"/>
              </a:xfrm>
              <a:custGeom>
                <a:avLst/>
                <a:gdLst/>
                <a:ahLst/>
                <a:cxnLst/>
                <a:rect l="l" t="t" r="r" b="b"/>
                <a:pathLst>
                  <a:path w="526621" h="227314" extrusionOk="0">
                    <a:moveTo>
                      <a:pt x="162880" y="0"/>
                    </a:moveTo>
                    <a:lnTo>
                      <a:pt x="165116" y="1207"/>
                    </a:lnTo>
                    <a:lnTo>
                      <a:pt x="167850" y="0"/>
                    </a:lnTo>
                    <a:lnTo>
                      <a:pt x="167486" y="2487"/>
                    </a:lnTo>
                    <a:lnTo>
                      <a:pt x="383641" y="119205"/>
                    </a:lnTo>
                    <a:lnTo>
                      <a:pt x="526621" y="38519"/>
                    </a:lnTo>
                    <a:lnTo>
                      <a:pt x="406967" y="227314"/>
                    </a:lnTo>
                    <a:lnTo>
                      <a:pt x="134219" y="196005"/>
                    </a:lnTo>
                    <a:lnTo>
                      <a:pt x="134783" y="192147"/>
                    </a:lnTo>
                    <a:lnTo>
                      <a:pt x="0" y="74123"/>
                    </a:lnTo>
                    <a:lnTo>
                      <a:pt x="162537" y="2346"/>
                    </a:lnTo>
                    <a:close/>
                  </a:path>
                </a:pathLst>
              </a:custGeom>
              <a:solidFill>
                <a:srgbClr val="0D4426"/>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8"/>
              <p:cNvSpPr/>
              <p:nvPr/>
            </p:nvSpPr>
            <p:spPr>
              <a:xfrm rot="-754480">
                <a:off x="3283601" y="4320820"/>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8"/>
              <p:cNvSpPr/>
              <p:nvPr/>
            </p:nvSpPr>
            <p:spPr>
              <a:xfrm rot="-754480">
                <a:off x="3470701" y="4263763"/>
                <a:ext cx="369573" cy="308011"/>
              </a:xfrm>
              <a:custGeom>
                <a:avLst/>
                <a:gdLst/>
                <a:ahLst/>
                <a:cxnLst/>
                <a:rect l="l" t="t" r="r" b="b"/>
                <a:pathLst>
                  <a:path w="272747" h="227314" extrusionOk="0">
                    <a:moveTo>
                      <a:pt x="28651" y="0"/>
                    </a:moveTo>
                    <a:lnTo>
                      <a:pt x="249421" y="119215"/>
                    </a:lnTo>
                    <a:lnTo>
                      <a:pt x="272748" y="227314"/>
                    </a:lnTo>
                    <a:lnTo>
                      <a:pt x="0" y="196015"/>
                    </a:lnTo>
                    <a:lnTo>
                      <a:pt x="28651"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8"/>
              <p:cNvSpPr/>
              <p:nvPr/>
            </p:nvSpPr>
            <p:spPr>
              <a:xfrm rot="-754480">
                <a:off x="3808557" y="4260911"/>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8"/>
              <p:cNvSpPr/>
              <p:nvPr/>
            </p:nvSpPr>
            <p:spPr>
              <a:xfrm rot="-754480">
                <a:off x="3283687" y="4320883"/>
                <a:ext cx="227424" cy="265601"/>
              </a:xfrm>
              <a:custGeom>
                <a:avLst/>
                <a:gdLst/>
                <a:ahLst/>
                <a:cxnLst/>
                <a:rect l="l" t="t" r="r" b="b"/>
                <a:pathLst>
                  <a:path w="167840" h="196015" extrusionOk="0">
                    <a:moveTo>
                      <a:pt x="0" y="74124"/>
                    </a:moveTo>
                    <a:lnTo>
                      <a:pt x="167840" y="0"/>
                    </a:lnTo>
                    <a:lnTo>
                      <a:pt x="139189" y="196015"/>
                    </a:lnTo>
                    <a:lnTo>
                      <a:pt x="0" y="74124"/>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8"/>
              <p:cNvSpPr/>
              <p:nvPr/>
            </p:nvSpPr>
            <p:spPr>
              <a:xfrm rot="-754480">
                <a:off x="3808618" y="4260986"/>
                <a:ext cx="193737" cy="255804"/>
              </a:xfrm>
              <a:custGeom>
                <a:avLst/>
                <a:gdLst/>
                <a:ahLst/>
                <a:cxnLst/>
                <a:rect l="l" t="t" r="r" b="b"/>
                <a:pathLst>
                  <a:path w="142979" h="188785" extrusionOk="0">
                    <a:moveTo>
                      <a:pt x="0" y="80687"/>
                    </a:moveTo>
                    <a:lnTo>
                      <a:pt x="142980" y="0"/>
                    </a:lnTo>
                    <a:lnTo>
                      <a:pt x="23326" y="188786"/>
                    </a:lnTo>
                    <a:lnTo>
                      <a:pt x="0" y="80687"/>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10" name="Google Shape;1010;p8"/>
            <p:cNvSpPr/>
            <p:nvPr/>
          </p:nvSpPr>
          <p:spPr>
            <a:xfrm rot="-754480">
              <a:off x="2586228" y="4938054"/>
              <a:ext cx="660187" cy="309857"/>
            </a:xfrm>
            <a:custGeom>
              <a:avLst/>
              <a:gdLst/>
              <a:ahLst/>
              <a:cxnLst/>
              <a:rect l="l" t="t" r="r" b="b"/>
              <a:pathLst>
                <a:path w="487222" h="228676" extrusionOk="0">
                  <a:moveTo>
                    <a:pt x="278987" y="0"/>
                  </a:moveTo>
                  <a:lnTo>
                    <a:pt x="432616" y="127207"/>
                  </a:lnTo>
                  <a:lnTo>
                    <a:pt x="487222" y="228676"/>
                  </a:lnTo>
                  <a:lnTo>
                    <a:pt x="366912" y="159144"/>
                  </a:lnTo>
                  <a:lnTo>
                    <a:pt x="137579" y="181899"/>
                  </a:lnTo>
                  <a:lnTo>
                    <a:pt x="0" y="11916"/>
                  </a:lnTo>
                  <a:lnTo>
                    <a:pt x="95393" y="54473"/>
                  </a:lnTo>
                  <a:close/>
                </a:path>
              </a:pathLst>
            </a:custGeom>
            <a:solidFill>
              <a:srgbClr val="096B4A"/>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8"/>
            <p:cNvSpPr/>
            <p:nvPr/>
          </p:nvSpPr>
          <p:spPr>
            <a:xfrm rot="-754480">
              <a:off x="3084528" y="5058916"/>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8"/>
            <p:cNvSpPr/>
            <p:nvPr/>
          </p:nvSpPr>
          <p:spPr>
            <a:xfrm rot="-754480">
              <a:off x="2700542" y="4938824"/>
              <a:ext cx="456938" cy="246472"/>
            </a:xfrm>
            <a:custGeom>
              <a:avLst/>
              <a:gdLst/>
              <a:ahLst/>
              <a:cxnLst/>
              <a:rect l="l" t="t" r="r" b="b"/>
              <a:pathLst>
                <a:path w="337223" h="181898" extrusionOk="0">
                  <a:moveTo>
                    <a:pt x="337223" y="127206"/>
                  </a:moveTo>
                  <a:lnTo>
                    <a:pt x="183595" y="0"/>
                  </a:lnTo>
                  <a:lnTo>
                    <a:pt x="0" y="54473"/>
                  </a:lnTo>
                  <a:lnTo>
                    <a:pt x="42186" y="181899"/>
                  </a:lnTo>
                  <a:lnTo>
                    <a:pt x="271519" y="159144"/>
                  </a:lnTo>
                  <a:lnTo>
                    <a:pt x="337223" y="12720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8"/>
            <p:cNvSpPr/>
            <p:nvPr/>
          </p:nvSpPr>
          <p:spPr>
            <a:xfrm rot="-754480">
              <a:off x="2581373" y="5009500"/>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8"/>
            <p:cNvSpPr/>
            <p:nvPr/>
          </p:nvSpPr>
          <p:spPr>
            <a:xfrm rot="-754480">
              <a:off x="2944656" y="3488398"/>
              <a:ext cx="992889" cy="2528337"/>
            </a:xfrm>
            <a:custGeom>
              <a:avLst/>
              <a:gdLst/>
              <a:ahLst/>
              <a:cxnLst/>
              <a:rect l="l" t="t" r="r" b="b"/>
              <a:pathLst>
                <a:path w="732758" h="1865928" extrusionOk="0">
                  <a:moveTo>
                    <a:pt x="242468" y="0"/>
                  </a:moveTo>
                  <a:cubicBezTo>
                    <a:pt x="242468" y="0"/>
                    <a:pt x="239982" y="109681"/>
                    <a:pt x="268338" y="194072"/>
                  </a:cubicBezTo>
                  <a:cubicBezTo>
                    <a:pt x="296694" y="278454"/>
                    <a:pt x="355892" y="337547"/>
                    <a:pt x="355892" y="337547"/>
                  </a:cubicBezTo>
                  <a:cubicBezTo>
                    <a:pt x="355892" y="337547"/>
                    <a:pt x="282121" y="527247"/>
                    <a:pt x="182203" y="907675"/>
                  </a:cubicBezTo>
                  <a:cubicBezTo>
                    <a:pt x="82277" y="1288104"/>
                    <a:pt x="0" y="1862366"/>
                    <a:pt x="0" y="1862366"/>
                  </a:cubicBezTo>
                  <a:lnTo>
                    <a:pt x="50168" y="1865929"/>
                  </a:lnTo>
                  <a:cubicBezTo>
                    <a:pt x="50168" y="1865929"/>
                    <a:pt x="166535" y="1313822"/>
                    <a:pt x="264880" y="938384"/>
                  </a:cubicBezTo>
                  <a:cubicBezTo>
                    <a:pt x="363226" y="562956"/>
                    <a:pt x="443550" y="364189"/>
                    <a:pt x="443550" y="364189"/>
                  </a:cubicBezTo>
                  <a:cubicBezTo>
                    <a:pt x="443550" y="364189"/>
                    <a:pt x="535924" y="349387"/>
                    <a:pt x="608219" y="303067"/>
                  </a:cubicBezTo>
                  <a:cubicBezTo>
                    <a:pt x="680523" y="256737"/>
                    <a:pt x="732758" y="178899"/>
                    <a:pt x="732758" y="178899"/>
                  </a:cubicBezTo>
                  <a:lnTo>
                    <a:pt x="242468" y="0"/>
                  </a:lnTo>
                  <a:close/>
                </a:path>
              </a:pathLst>
            </a:custGeom>
            <a:solidFill>
              <a:schemeClr val="accent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8"/>
            <p:cNvSpPr/>
            <p:nvPr/>
          </p:nvSpPr>
          <p:spPr>
            <a:xfrm rot="-754480">
              <a:off x="2626749" y="3214663"/>
              <a:ext cx="1455195" cy="811501"/>
            </a:xfrm>
            <a:custGeom>
              <a:avLst/>
              <a:gdLst/>
              <a:ahLst/>
              <a:cxnLst/>
              <a:rect l="l" t="t" r="r" b="b"/>
              <a:pathLst>
                <a:path w="1073943" h="598893" extrusionOk="0">
                  <a:moveTo>
                    <a:pt x="632517" y="0"/>
                  </a:moveTo>
                  <a:lnTo>
                    <a:pt x="218475" y="157467"/>
                  </a:lnTo>
                  <a:lnTo>
                    <a:pt x="0" y="17269"/>
                  </a:lnTo>
                  <a:lnTo>
                    <a:pt x="145256" y="288131"/>
                  </a:lnTo>
                  <a:lnTo>
                    <a:pt x="505120" y="351539"/>
                  </a:lnTo>
                  <a:lnTo>
                    <a:pt x="822713" y="598894"/>
                  </a:lnTo>
                  <a:lnTo>
                    <a:pt x="1073944" y="531619"/>
                  </a:lnTo>
                  <a:lnTo>
                    <a:pt x="848611" y="449466"/>
                  </a:lnTo>
                  <a:lnTo>
                    <a:pt x="632517" y="0"/>
                  </a:lnTo>
                  <a:close/>
                </a:path>
              </a:pathLst>
            </a:cu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8"/>
            <p:cNvSpPr/>
            <p:nvPr/>
          </p:nvSpPr>
          <p:spPr>
            <a:xfrm rot="-754480">
              <a:off x="3296075" y="3140163"/>
              <a:ext cx="770653" cy="811373"/>
            </a:xfrm>
            <a:custGeom>
              <a:avLst/>
              <a:gdLst/>
              <a:ahLst/>
              <a:cxnLst/>
              <a:rect l="l" t="t" r="r" b="b"/>
              <a:pathLst>
                <a:path w="568747" h="598798" extrusionOk="0">
                  <a:moveTo>
                    <a:pt x="127511" y="0"/>
                  </a:moveTo>
                  <a:lnTo>
                    <a:pt x="343633" y="449237"/>
                  </a:lnTo>
                  <a:lnTo>
                    <a:pt x="568747" y="531390"/>
                  </a:lnTo>
                  <a:lnTo>
                    <a:pt x="317592" y="598799"/>
                  </a:lnTo>
                  <a:lnTo>
                    <a:pt x="0" y="351425"/>
                  </a:lnTo>
                  <a:lnTo>
                    <a:pt x="127511" y="0"/>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017" name="Google Shape;1017;p8"/>
            <p:cNvSpPr/>
            <p:nvPr/>
          </p:nvSpPr>
          <p:spPr>
            <a:xfrm rot="-754480">
              <a:off x="3139524" y="24338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8"/>
            <p:cNvSpPr/>
            <p:nvPr/>
          </p:nvSpPr>
          <p:spPr>
            <a:xfrm rot="-754480">
              <a:off x="2601876" y="3287981"/>
              <a:ext cx="857023" cy="476180"/>
            </a:xfrm>
            <a:custGeom>
              <a:avLst/>
              <a:gdLst/>
              <a:ahLst/>
              <a:cxnLst/>
              <a:rect l="l" t="t" r="r" b="b"/>
              <a:pathLst>
                <a:path w="632488" h="351424" extrusionOk="0">
                  <a:moveTo>
                    <a:pt x="632488" y="0"/>
                  </a:moveTo>
                  <a:lnTo>
                    <a:pt x="218456" y="157315"/>
                  </a:lnTo>
                  <a:lnTo>
                    <a:pt x="0" y="17193"/>
                  </a:lnTo>
                  <a:lnTo>
                    <a:pt x="145199" y="287884"/>
                  </a:lnTo>
                  <a:lnTo>
                    <a:pt x="504977" y="351425"/>
                  </a:lnTo>
                  <a:lnTo>
                    <a:pt x="632488" y="0"/>
                  </a:lnTo>
                  <a:close/>
                </a:path>
              </a:pathLst>
            </a:custGeom>
            <a:solidFill>
              <a:srgbClr val="000000">
                <a:alpha val="2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8"/>
            <p:cNvSpPr/>
            <p:nvPr/>
          </p:nvSpPr>
          <p:spPr>
            <a:xfrm rot="-754480">
              <a:off x="3139749" y="2434133"/>
              <a:ext cx="641526" cy="1108405"/>
            </a:xfrm>
            <a:custGeom>
              <a:avLst/>
              <a:gdLst/>
              <a:ahLst/>
              <a:cxnLst/>
              <a:rect l="l" t="t" r="r" b="b"/>
              <a:pathLst>
                <a:path w="473450" h="818010" extrusionOk="0">
                  <a:moveTo>
                    <a:pt x="0" y="0"/>
                  </a:moveTo>
                  <a:cubicBezTo>
                    <a:pt x="0" y="0"/>
                    <a:pt x="82019" y="97965"/>
                    <a:pt x="96488" y="199482"/>
                  </a:cubicBezTo>
                  <a:cubicBezTo>
                    <a:pt x="118796" y="356006"/>
                    <a:pt x="23422" y="432359"/>
                    <a:pt x="12945" y="576081"/>
                  </a:cubicBezTo>
                  <a:cubicBezTo>
                    <a:pt x="4057" y="698030"/>
                    <a:pt x="102518" y="846734"/>
                    <a:pt x="242897" y="813206"/>
                  </a:cubicBezTo>
                  <a:cubicBezTo>
                    <a:pt x="438131" y="766581"/>
                    <a:pt x="524208" y="499939"/>
                    <a:pt x="442989" y="337433"/>
                  </a:cubicBezTo>
                  <a:cubicBezTo>
                    <a:pt x="302971" y="57322"/>
                    <a:pt x="0" y="0"/>
                    <a:pt x="0" y="0"/>
                  </a:cubicBezTo>
                  <a:close/>
                </a:path>
              </a:pathLst>
            </a:custGeom>
            <a:solidFill>
              <a:srgbClr val="000000">
                <a:alpha val="2353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8"/>
            <p:cNvSpPr/>
            <p:nvPr/>
          </p:nvSpPr>
          <p:spPr>
            <a:xfrm rot="-754480">
              <a:off x="3101524" y="2502627"/>
              <a:ext cx="1010119" cy="993247"/>
            </a:xfrm>
            <a:custGeom>
              <a:avLst/>
              <a:gdLst/>
              <a:ahLst/>
              <a:cxnLst/>
              <a:rect l="l" t="t" r="r" b="b"/>
              <a:pathLst>
                <a:path w="745474" h="733022" extrusionOk="0">
                  <a:moveTo>
                    <a:pt x="745474" y="12727"/>
                  </a:moveTo>
                  <a:cubicBezTo>
                    <a:pt x="745474" y="12727"/>
                    <a:pt x="631488" y="51342"/>
                    <a:pt x="573053" y="144239"/>
                  </a:cubicBezTo>
                  <a:cubicBezTo>
                    <a:pt x="439321" y="356847"/>
                    <a:pt x="542277" y="421626"/>
                    <a:pt x="474307" y="556424"/>
                  </a:cubicBezTo>
                  <a:cubicBezTo>
                    <a:pt x="416623" y="670800"/>
                    <a:pt x="231353" y="826201"/>
                    <a:pt x="54978" y="661113"/>
                  </a:cubicBezTo>
                  <a:cubicBezTo>
                    <a:pt x="-81182" y="533669"/>
                    <a:pt x="60693" y="296077"/>
                    <a:pt x="207968" y="165766"/>
                  </a:cubicBezTo>
                  <a:cubicBezTo>
                    <a:pt x="469297" y="-65463"/>
                    <a:pt x="745474" y="12727"/>
                    <a:pt x="745474" y="12727"/>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8"/>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chemeClr val="accent4"/>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8"/>
            <p:cNvSpPr/>
            <p:nvPr/>
          </p:nvSpPr>
          <p:spPr>
            <a:xfrm rot="-754480">
              <a:off x="2880586" y="2568193"/>
              <a:ext cx="695952" cy="1060331"/>
            </a:xfrm>
            <a:custGeom>
              <a:avLst/>
              <a:gdLst/>
              <a:ahLst/>
              <a:cxnLst/>
              <a:rect l="l" t="t" r="r" b="b"/>
              <a:pathLst>
                <a:path w="513617" h="782531" extrusionOk="0">
                  <a:moveTo>
                    <a:pt x="0" y="0"/>
                  </a:moveTo>
                  <a:cubicBezTo>
                    <a:pt x="0" y="0"/>
                    <a:pt x="90211" y="89040"/>
                    <a:pt x="116300" y="180870"/>
                  </a:cubicBezTo>
                  <a:cubicBezTo>
                    <a:pt x="156515" y="322450"/>
                    <a:pt x="74590" y="390849"/>
                    <a:pt x="81935" y="520655"/>
                  </a:cubicBezTo>
                  <a:cubicBezTo>
                    <a:pt x="88164" y="630803"/>
                    <a:pt x="151448" y="836809"/>
                    <a:pt x="379686" y="769201"/>
                  </a:cubicBezTo>
                  <a:cubicBezTo>
                    <a:pt x="555870" y="717004"/>
                    <a:pt x="538382" y="473612"/>
                    <a:pt x="441141" y="326260"/>
                  </a:cubicBezTo>
                  <a:cubicBezTo>
                    <a:pt x="273520" y="72266"/>
                    <a:pt x="0" y="0"/>
                    <a:pt x="0" y="0"/>
                  </a:cubicBezTo>
                  <a:close/>
                </a:path>
              </a:pathLst>
            </a:custGeom>
            <a:solidFill>
              <a:srgbClr val="000000">
                <a:alpha val="1500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023" name="Google Shape;1023;p8"/>
            <p:cNvSpPr/>
            <p:nvPr/>
          </p:nvSpPr>
          <p:spPr>
            <a:xfrm rot="-754480">
              <a:off x="3143404"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8"/>
            <p:cNvSpPr/>
            <p:nvPr/>
          </p:nvSpPr>
          <p:spPr>
            <a:xfrm rot="-754480">
              <a:off x="3084590" y="5058941"/>
              <a:ext cx="163020" cy="137491"/>
            </a:xfrm>
            <a:custGeom>
              <a:avLst/>
              <a:gdLst/>
              <a:ahLst/>
              <a:cxnLst/>
              <a:rect l="l" t="t" r="r" b="b"/>
              <a:pathLst>
                <a:path w="120310" h="101469" extrusionOk="0">
                  <a:moveTo>
                    <a:pt x="0" y="31938"/>
                  </a:moveTo>
                  <a:lnTo>
                    <a:pt x="65704" y="0"/>
                  </a:lnTo>
                  <a:lnTo>
                    <a:pt x="120311" y="101470"/>
                  </a:lnTo>
                  <a:lnTo>
                    <a:pt x="0" y="3193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025" name="Google Shape;1025;p8"/>
            <p:cNvSpPr/>
            <p:nvPr/>
          </p:nvSpPr>
          <p:spPr>
            <a:xfrm rot="-754480">
              <a:off x="2581423" y="5012525"/>
              <a:ext cx="186420" cy="230327"/>
            </a:xfrm>
            <a:custGeom>
              <a:avLst/>
              <a:gdLst/>
              <a:ahLst/>
              <a:cxnLst/>
              <a:rect l="l" t="t" r="r" b="b"/>
              <a:pathLst>
                <a:path w="137579" h="169983" extrusionOk="0">
                  <a:moveTo>
                    <a:pt x="95393" y="42558"/>
                  </a:moveTo>
                  <a:lnTo>
                    <a:pt x="0" y="0"/>
                  </a:lnTo>
                  <a:lnTo>
                    <a:pt x="137579" y="169983"/>
                  </a:lnTo>
                  <a:lnTo>
                    <a:pt x="95393" y="42558"/>
                  </a:lnTo>
                  <a:close/>
                </a:path>
              </a:pathLst>
            </a:custGeom>
            <a:solidFill>
              <a:srgbClr val="000000">
                <a:alpha val="10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026" name="Google Shape;1026;p8"/>
            <p:cNvSpPr/>
            <p:nvPr/>
          </p:nvSpPr>
          <p:spPr>
            <a:xfrm rot="-754480">
              <a:off x="3157442" y="2808998"/>
              <a:ext cx="1075320" cy="737358"/>
            </a:xfrm>
            <a:custGeom>
              <a:avLst/>
              <a:gdLst/>
              <a:ahLst/>
              <a:cxnLst/>
              <a:rect l="l" t="t" r="r" b="b"/>
              <a:pathLst>
                <a:path w="793593" h="544175" extrusionOk="0">
                  <a:moveTo>
                    <a:pt x="793593" y="41073"/>
                  </a:moveTo>
                  <a:cubicBezTo>
                    <a:pt x="793593" y="41073"/>
                    <a:pt x="668501" y="61504"/>
                    <a:pt x="594102" y="121311"/>
                  </a:cubicBezTo>
                  <a:cubicBezTo>
                    <a:pt x="479392" y="213532"/>
                    <a:pt x="506643" y="316717"/>
                    <a:pt x="425557" y="418348"/>
                  </a:cubicBezTo>
                  <a:cubicBezTo>
                    <a:pt x="356748" y="504578"/>
                    <a:pt x="185946" y="636004"/>
                    <a:pt x="38899" y="448819"/>
                  </a:cubicBezTo>
                  <a:cubicBezTo>
                    <a:pt x="-74610" y="304315"/>
                    <a:pt x="80457" y="115901"/>
                    <a:pt x="245020" y="51969"/>
                  </a:cubicBezTo>
                  <a:cubicBezTo>
                    <a:pt x="528694" y="-58225"/>
                    <a:pt x="793593" y="41073"/>
                    <a:pt x="793593" y="41073"/>
                  </a:cubicBezTo>
                  <a:close/>
                </a:path>
              </a:pathLst>
            </a:custGeom>
            <a:solidFill>
              <a:srgbClr val="000000">
                <a:alpha val="625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grpSp>
        <p:nvGrpSpPr>
          <p:cNvPr id="1027" name="Google Shape;1027;p8"/>
          <p:cNvGrpSpPr/>
          <p:nvPr/>
        </p:nvGrpSpPr>
        <p:grpSpPr>
          <a:xfrm>
            <a:off x="668174" y="5254150"/>
            <a:ext cx="1016846" cy="1138426"/>
            <a:chOff x="52211" y="1162777"/>
            <a:chExt cx="2728323" cy="3054537"/>
          </a:xfrm>
        </p:grpSpPr>
        <p:sp>
          <p:nvSpPr>
            <p:cNvPr id="1028" name="Google Shape;1028;p8"/>
            <p:cNvSpPr/>
            <p:nvPr/>
          </p:nvSpPr>
          <p:spPr>
            <a:xfrm>
              <a:off x="53929" y="1162777"/>
              <a:ext cx="2726605" cy="3054531"/>
            </a:xfrm>
            <a:custGeom>
              <a:avLst/>
              <a:gdLst/>
              <a:ahLst/>
              <a:cxnLst/>
              <a:rect l="l" t="t" r="r" b="b"/>
              <a:pathLst>
                <a:path w="2726605" h="3054531" extrusionOk="0">
                  <a:moveTo>
                    <a:pt x="1513654" y="0"/>
                  </a:moveTo>
                  <a:cubicBezTo>
                    <a:pt x="1513654" y="0"/>
                    <a:pt x="1485231" y="64684"/>
                    <a:pt x="1456799" y="150314"/>
                  </a:cubicBezTo>
                  <a:cubicBezTo>
                    <a:pt x="1428376" y="235991"/>
                    <a:pt x="1399983" y="342395"/>
                    <a:pt x="1400249" y="425348"/>
                  </a:cubicBezTo>
                  <a:cubicBezTo>
                    <a:pt x="1400278" y="432949"/>
                    <a:pt x="1401135" y="441512"/>
                    <a:pt x="1401440" y="449466"/>
                  </a:cubicBezTo>
                  <a:cubicBezTo>
                    <a:pt x="1407707" y="615020"/>
                    <a:pt x="1470201" y="848020"/>
                    <a:pt x="1470201" y="848020"/>
                  </a:cubicBezTo>
                  <a:cubicBezTo>
                    <a:pt x="1470201" y="848020"/>
                    <a:pt x="1432044" y="861060"/>
                    <a:pt x="1329707" y="1010545"/>
                  </a:cubicBezTo>
                  <a:cubicBezTo>
                    <a:pt x="1227370" y="1160021"/>
                    <a:pt x="1142179" y="1424588"/>
                    <a:pt x="1142179" y="1424588"/>
                  </a:cubicBezTo>
                  <a:lnTo>
                    <a:pt x="1254993" y="1306116"/>
                  </a:lnTo>
                  <a:lnTo>
                    <a:pt x="1239810" y="1397794"/>
                  </a:lnTo>
                  <a:cubicBezTo>
                    <a:pt x="1239810" y="1397794"/>
                    <a:pt x="1286568" y="1381182"/>
                    <a:pt x="1429119" y="1400470"/>
                  </a:cubicBezTo>
                  <a:cubicBezTo>
                    <a:pt x="1525808" y="1413558"/>
                    <a:pt x="1633764" y="1436227"/>
                    <a:pt x="1756246" y="1444228"/>
                  </a:cubicBezTo>
                  <a:cubicBezTo>
                    <a:pt x="1681923" y="1613221"/>
                    <a:pt x="1597683" y="1816922"/>
                    <a:pt x="1517826" y="2052047"/>
                  </a:cubicBezTo>
                  <a:cubicBezTo>
                    <a:pt x="1512187" y="2068630"/>
                    <a:pt x="1509463" y="2082927"/>
                    <a:pt x="1504729" y="2098777"/>
                  </a:cubicBezTo>
                  <a:lnTo>
                    <a:pt x="1334470" y="2052047"/>
                  </a:lnTo>
                  <a:cubicBezTo>
                    <a:pt x="1334470" y="2052047"/>
                    <a:pt x="1233133" y="2207819"/>
                    <a:pt x="1219865" y="2307136"/>
                  </a:cubicBezTo>
                  <a:cubicBezTo>
                    <a:pt x="1201605" y="2443886"/>
                    <a:pt x="1351510" y="2602821"/>
                    <a:pt x="1519607" y="2693489"/>
                  </a:cubicBezTo>
                  <a:cubicBezTo>
                    <a:pt x="1419366" y="2694975"/>
                    <a:pt x="1315791" y="2694385"/>
                    <a:pt x="1218084" y="2686650"/>
                  </a:cubicBezTo>
                  <a:cubicBezTo>
                    <a:pt x="1039461" y="2672515"/>
                    <a:pt x="896739" y="2638825"/>
                    <a:pt x="801365" y="2611641"/>
                  </a:cubicBezTo>
                  <a:cubicBezTo>
                    <a:pt x="791859" y="2567292"/>
                    <a:pt x="782381" y="2522392"/>
                    <a:pt x="774571" y="2472338"/>
                  </a:cubicBezTo>
                  <a:cubicBezTo>
                    <a:pt x="765598" y="2414778"/>
                    <a:pt x="758740" y="2353066"/>
                    <a:pt x="753445" y="2289572"/>
                  </a:cubicBezTo>
                  <a:cubicBezTo>
                    <a:pt x="753378" y="2288801"/>
                    <a:pt x="753511" y="2287972"/>
                    <a:pt x="753445" y="2287191"/>
                  </a:cubicBezTo>
                  <a:cubicBezTo>
                    <a:pt x="749730" y="2242214"/>
                    <a:pt x="746301" y="2197084"/>
                    <a:pt x="745110" y="2149678"/>
                  </a:cubicBezTo>
                  <a:cubicBezTo>
                    <a:pt x="743824" y="2098634"/>
                    <a:pt x="744891" y="2045856"/>
                    <a:pt x="747187" y="1992516"/>
                  </a:cubicBezTo>
                  <a:cubicBezTo>
                    <a:pt x="747206" y="1992106"/>
                    <a:pt x="747177" y="1991725"/>
                    <a:pt x="747187" y="1991325"/>
                  </a:cubicBezTo>
                  <a:cubicBezTo>
                    <a:pt x="747701" y="1979619"/>
                    <a:pt x="748272" y="1967989"/>
                    <a:pt x="748977" y="1956197"/>
                  </a:cubicBezTo>
                  <a:cubicBezTo>
                    <a:pt x="749015" y="1955606"/>
                    <a:pt x="749244" y="1955006"/>
                    <a:pt x="749273" y="1954416"/>
                  </a:cubicBezTo>
                  <a:cubicBezTo>
                    <a:pt x="752587" y="1899609"/>
                    <a:pt x="757131" y="1844221"/>
                    <a:pt x="765046" y="1787728"/>
                  </a:cubicBezTo>
                  <a:cubicBezTo>
                    <a:pt x="771571" y="1741189"/>
                    <a:pt x="780391" y="1695402"/>
                    <a:pt x="790049" y="1649911"/>
                  </a:cubicBezTo>
                  <a:cubicBezTo>
                    <a:pt x="791373" y="1643615"/>
                    <a:pt x="792278" y="1637148"/>
                    <a:pt x="793621" y="1630861"/>
                  </a:cubicBezTo>
                  <a:cubicBezTo>
                    <a:pt x="793649" y="1630766"/>
                    <a:pt x="793602" y="1630652"/>
                    <a:pt x="793621" y="1630566"/>
                  </a:cubicBezTo>
                  <a:cubicBezTo>
                    <a:pt x="796316" y="1618079"/>
                    <a:pt x="799403" y="1606020"/>
                    <a:pt x="802260" y="1593656"/>
                  </a:cubicBezTo>
                  <a:cubicBezTo>
                    <a:pt x="802651" y="1591970"/>
                    <a:pt x="803060" y="1590266"/>
                    <a:pt x="803451" y="1588589"/>
                  </a:cubicBezTo>
                  <a:cubicBezTo>
                    <a:pt x="891776" y="1210828"/>
                    <a:pt x="1054901" y="894045"/>
                    <a:pt x="1058245" y="887616"/>
                  </a:cubicBezTo>
                  <a:cubicBezTo>
                    <a:pt x="1058273" y="887549"/>
                    <a:pt x="1059435" y="884939"/>
                    <a:pt x="1059435" y="884930"/>
                  </a:cubicBezTo>
                  <a:cubicBezTo>
                    <a:pt x="1059435" y="884930"/>
                    <a:pt x="1050853" y="753542"/>
                    <a:pt x="984426" y="621506"/>
                  </a:cubicBezTo>
                  <a:cubicBezTo>
                    <a:pt x="984388" y="621430"/>
                    <a:pt x="984464" y="621287"/>
                    <a:pt x="984426" y="621211"/>
                  </a:cubicBezTo>
                  <a:cubicBezTo>
                    <a:pt x="973367" y="599265"/>
                    <a:pt x="960508" y="577396"/>
                    <a:pt x="946021" y="556022"/>
                  </a:cubicBezTo>
                  <a:cubicBezTo>
                    <a:pt x="945983" y="555965"/>
                    <a:pt x="946069" y="555793"/>
                    <a:pt x="946021" y="555727"/>
                  </a:cubicBezTo>
                  <a:cubicBezTo>
                    <a:pt x="931486" y="534286"/>
                    <a:pt x="915065" y="513464"/>
                    <a:pt x="896615" y="493814"/>
                  </a:cubicBezTo>
                  <a:cubicBezTo>
                    <a:pt x="878165" y="474155"/>
                    <a:pt x="856343" y="454114"/>
                    <a:pt x="832321" y="433988"/>
                  </a:cubicBezTo>
                  <a:cubicBezTo>
                    <a:pt x="760226" y="373599"/>
                    <a:pt x="668224" y="312982"/>
                    <a:pt x="586452" y="263423"/>
                  </a:cubicBezTo>
                  <a:cubicBezTo>
                    <a:pt x="477429" y="197358"/>
                    <a:pt x="386722" y="150914"/>
                    <a:pt x="386732" y="150914"/>
                  </a:cubicBezTo>
                  <a:cubicBezTo>
                    <a:pt x="386732" y="150914"/>
                    <a:pt x="500051" y="309924"/>
                    <a:pt x="573955" y="454523"/>
                  </a:cubicBezTo>
                  <a:cubicBezTo>
                    <a:pt x="598587" y="502720"/>
                    <a:pt x="618770" y="549288"/>
                    <a:pt x="629019" y="587873"/>
                  </a:cubicBezTo>
                  <a:cubicBezTo>
                    <a:pt x="670015" y="742226"/>
                    <a:pt x="686179" y="855183"/>
                    <a:pt x="686169" y="855164"/>
                  </a:cubicBezTo>
                  <a:cubicBezTo>
                    <a:pt x="686169" y="855164"/>
                    <a:pt x="682979" y="858946"/>
                    <a:pt x="682893" y="859041"/>
                  </a:cubicBezTo>
                  <a:cubicBezTo>
                    <a:pt x="682893" y="859041"/>
                    <a:pt x="682607" y="859031"/>
                    <a:pt x="682598" y="859041"/>
                  </a:cubicBezTo>
                  <a:cubicBezTo>
                    <a:pt x="676416" y="865813"/>
                    <a:pt x="457312" y="1107986"/>
                    <a:pt x="267069" y="1372791"/>
                  </a:cubicBezTo>
                  <a:lnTo>
                    <a:pt x="266774" y="1373086"/>
                  </a:lnTo>
                  <a:cubicBezTo>
                    <a:pt x="266012" y="1374153"/>
                    <a:pt x="265460" y="1375296"/>
                    <a:pt x="264688" y="1376363"/>
                  </a:cubicBezTo>
                  <a:cubicBezTo>
                    <a:pt x="233951" y="1419244"/>
                    <a:pt x="204528" y="1462373"/>
                    <a:pt x="176582" y="1505245"/>
                  </a:cubicBezTo>
                  <a:cubicBezTo>
                    <a:pt x="164304" y="1524191"/>
                    <a:pt x="153179" y="1542822"/>
                    <a:pt x="141758" y="1561509"/>
                  </a:cubicBezTo>
                  <a:cubicBezTo>
                    <a:pt x="118575" y="1599200"/>
                    <a:pt x="95743" y="1636871"/>
                    <a:pt x="77169" y="1672533"/>
                  </a:cubicBezTo>
                  <a:cubicBezTo>
                    <a:pt x="75664" y="1675419"/>
                    <a:pt x="74169" y="1678295"/>
                    <a:pt x="72702" y="1681163"/>
                  </a:cubicBezTo>
                  <a:cubicBezTo>
                    <a:pt x="62939" y="1700251"/>
                    <a:pt x="54252" y="1718958"/>
                    <a:pt x="46213" y="1737122"/>
                  </a:cubicBezTo>
                  <a:cubicBezTo>
                    <a:pt x="42908" y="1744676"/>
                    <a:pt x="39965" y="1752086"/>
                    <a:pt x="36983" y="1759448"/>
                  </a:cubicBezTo>
                  <a:cubicBezTo>
                    <a:pt x="31030" y="1774003"/>
                    <a:pt x="25496" y="1788252"/>
                    <a:pt x="20905" y="1802016"/>
                  </a:cubicBezTo>
                  <a:cubicBezTo>
                    <a:pt x="16581" y="1815132"/>
                    <a:pt x="13466" y="1827524"/>
                    <a:pt x="10494" y="1839811"/>
                  </a:cubicBezTo>
                  <a:cubicBezTo>
                    <a:pt x="8523" y="1847869"/>
                    <a:pt x="5884" y="1856261"/>
                    <a:pt x="4541" y="1863928"/>
                  </a:cubicBezTo>
                  <a:cubicBezTo>
                    <a:pt x="1017" y="1884207"/>
                    <a:pt x="-840" y="1903266"/>
                    <a:pt x="369" y="1920478"/>
                  </a:cubicBezTo>
                  <a:cubicBezTo>
                    <a:pt x="30792" y="2351389"/>
                    <a:pt x="262021" y="2627319"/>
                    <a:pt x="485554" y="2795588"/>
                  </a:cubicBezTo>
                  <a:cubicBezTo>
                    <a:pt x="541437" y="2837650"/>
                    <a:pt x="596682" y="2873121"/>
                    <a:pt x="648365" y="2902449"/>
                  </a:cubicBezTo>
                  <a:cubicBezTo>
                    <a:pt x="690218" y="2926204"/>
                    <a:pt x="727136" y="2943311"/>
                    <a:pt x="762369" y="2959599"/>
                  </a:cubicBezTo>
                  <a:cubicBezTo>
                    <a:pt x="762446" y="2959637"/>
                    <a:pt x="762588" y="2959561"/>
                    <a:pt x="762665" y="2959599"/>
                  </a:cubicBezTo>
                  <a:cubicBezTo>
                    <a:pt x="808670" y="2980849"/>
                    <a:pt x="846999" y="2996499"/>
                    <a:pt x="875479" y="3007224"/>
                  </a:cubicBezTo>
                  <a:cubicBezTo>
                    <a:pt x="875660" y="3007338"/>
                    <a:pt x="875898" y="3007404"/>
                    <a:pt x="876079" y="3007519"/>
                  </a:cubicBezTo>
                  <a:cubicBezTo>
                    <a:pt x="887271" y="3014977"/>
                    <a:pt x="898806" y="3021406"/>
                    <a:pt x="911198" y="3025978"/>
                  </a:cubicBezTo>
                  <a:cubicBezTo>
                    <a:pt x="1202767" y="3133468"/>
                    <a:pt x="1591502" y="2912717"/>
                    <a:pt x="1795241" y="2774156"/>
                  </a:cubicBezTo>
                  <a:cubicBezTo>
                    <a:pt x="1798070" y="2772233"/>
                    <a:pt x="1801414" y="2770098"/>
                    <a:pt x="1804166" y="2768203"/>
                  </a:cubicBezTo>
                  <a:cubicBezTo>
                    <a:pt x="1847553" y="2778957"/>
                    <a:pt x="1886986" y="2786167"/>
                    <a:pt x="1911323" y="2788149"/>
                  </a:cubicBezTo>
                  <a:cubicBezTo>
                    <a:pt x="1911608" y="2788158"/>
                    <a:pt x="1911942" y="2788139"/>
                    <a:pt x="1912218" y="2788149"/>
                  </a:cubicBezTo>
                  <a:cubicBezTo>
                    <a:pt x="1928820" y="2789482"/>
                    <a:pt x="1936992" y="2789625"/>
                    <a:pt x="1938412" y="2789635"/>
                  </a:cubicBezTo>
                  <a:lnTo>
                    <a:pt x="1942574" y="2789635"/>
                  </a:lnTo>
                  <a:cubicBezTo>
                    <a:pt x="1943431" y="2789635"/>
                    <a:pt x="1951823" y="2789072"/>
                    <a:pt x="1958652" y="2788739"/>
                  </a:cubicBezTo>
                  <a:cubicBezTo>
                    <a:pt x="1960586" y="2788711"/>
                    <a:pt x="1965815" y="2788272"/>
                    <a:pt x="1969073" y="2788149"/>
                  </a:cubicBezTo>
                  <a:cubicBezTo>
                    <a:pt x="1969282" y="2788129"/>
                    <a:pt x="1969759" y="2788168"/>
                    <a:pt x="1969959" y="2788149"/>
                  </a:cubicBezTo>
                  <a:cubicBezTo>
                    <a:pt x="1997038" y="2787110"/>
                    <a:pt x="2053436" y="2783262"/>
                    <a:pt x="2178918" y="2761060"/>
                  </a:cubicBezTo>
                  <a:cubicBezTo>
                    <a:pt x="2399260" y="2722083"/>
                    <a:pt x="2686334" y="2493531"/>
                    <a:pt x="2661416" y="2307136"/>
                  </a:cubicBezTo>
                  <a:cubicBezTo>
                    <a:pt x="2648148" y="2207819"/>
                    <a:pt x="2546821" y="2052047"/>
                    <a:pt x="2546821" y="2052047"/>
                  </a:cubicBezTo>
                  <a:lnTo>
                    <a:pt x="2376562" y="2098777"/>
                  </a:lnTo>
                  <a:cubicBezTo>
                    <a:pt x="2371847" y="2082927"/>
                    <a:pt x="2369094" y="2068630"/>
                    <a:pt x="2363465" y="2052047"/>
                  </a:cubicBezTo>
                  <a:cubicBezTo>
                    <a:pt x="2279521" y="1804959"/>
                    <a:pt x="2190119" y="1589894"/>
                    <a:pt x="2113434" y="1417139"/>
                  </a:cubicBezTo>
                  <a:cubicBezTo>
                    <a:pt x="2354835" y="1371581"/>
                    <a:pt x="2597113" y="1291838"/>
                    <a:pt x="2597123" y="1291828"/>
                  </a:cubicBezTo>
                  <a:lnTo>
                    <a:pt x="2445618" y="1201941"/>
                  </a:lnTo>
                  <a:cubicBezTo>
                    <a:pt x="2445618" y="1201941"/>
                    <a:pt x="2548983" y="1228249"/>
                    <a:pt x="2602485" y="1225449"/>
                  </a:cubicBezTo>
                  <a:cubicBezTo>
                    <a:pt x="2655987" y="1222658"/>
                    <a:pt x="2726587" y="1181395"/>
                    <a:pt x="2726605" y="1181395"/>
                  </a:cubicBezTo>
                  <a:cubicBezTo>
                    <a:pt x="2726605" y="1181395"/>
                    <a:pt x="2639356" y="1168394"/>
                    <a:pt x="2589388" y="1141809"/>
                  </a:cubicBezTo>
                  <a:cubicBezTo>
                    <a:pt x="2539420" y="1115225"/>
                    <a:pt x="2496796" y="1076630"/>
                    <a:pt x="2496815" y="1076620"/>
                  </a:cubicBezTo>
                  <a:cubicBezTo>
                    <a:pt x="2496815" y="1076620"/>
                    <a:pt x="2497996" y="1074001"/>
                    <a:pt x="2498005" y="1073944"/>
                  </a:cubicBezTo>
                  <a:cubicBezTo>
                    <a:pt x="2499711" y="1070353"/>
                    <a:pt x="2558403" y="946242"/>
                    <a:pt x="2581644" y="889102"/>
                  </a:cubicBezTo>
                  <a:cubicBezTo>
                    <a:pt x="2602276" y="838438"/>
                    <a:pt x="2655082" y="657311"/>
                    <a:pt x="2669751" y="606628"/>
                  </a:cubicBezTo>
                  <a:cubicBezTo>
                    <a:pt x="2669570" y="606933"/>
                    <a:pt x="2669332" y="607209"/>
                    <a:pt x="2669160" y="607514"/>
                  </a:cubicBezTo>
                  <a:cubicBezTo>
                    <a:pt x="2671046" y="601142"/>
                    <a:pt x="2679876" y="572100"/>
                    <a:pt x="2679876" y="572100"/>
                  </a:cubicBezTo>
                  <a:cubicBezTo>
                    <a:pt x="2679876" y="572100"/>
                    <a:pt x="2572719" y="663426"/>
                    <a:pt x="2482527" y="716166"/>
                  </a:cubicBezTo>
                  <a:cubicBezTo>
                    <a:pt x="2468345" y="724453"/>
                    <a:pt x="2453333" y="734235"/>
                    <a:pt x="2440560" y="739978"/>
                  </a:cubicBezTo>
                  <a:cubicBezTo>
                    <a:pt x="2346406" y="782212"/>
                    <a:pt x="2143790" y="829580"/>
                    <a:pt x="2143790" y="829570"/>
                  </a:cubicBezTo>
                  <a:cubicBezTo>
                    <a:pt x="2143790" y="829570"/>
                    <a:pt x="2117482" y="667988"/>
                    <a:pt x="2115815" y="524770"/>
                  </a:cubicBezTo>
                  <a:cubicBezTo>
                    <a:pt x="2115405" y="489642"/>
                    <a:pt x="2118034" y="440522"/>
                    <a:pt x="2121768" y="386953"/>
                  </a:cubicBezTo>
                  <a:cubicBezTo>
                    <a:pt x="2133265" y="222095"/>
                    <a:pt x="2157763" y="11916"/>
                    <a:pt x="2157782" y="11906"/>
                  </a:cubicBezTo>
                  <a:cubicBezTo>
                    <a:pt x="2157782" y="11906"/>
                    <a:pt x="1990875" y="200387"/>
                    <a:pt x="1928287" y="338433"/>
                  </a:cubicBezTo>
                  <a:cubicBezTo>
                    <a:pt x="1919095" y="358731"/>
                    <a:pt x="1911056" y="382286"/>
                    <a:pt x="1903883" y="406898"/>
                  </a:cubicBezTo>
                  <a:cubicBezTo>
                    <a:pt x="1862174" y="549745"/>
                    <a:pt x="1852391" y="743845"/>
                    <a:pt x="1852391" y="743845"/>
                  </a:cubicBezTo>
                  <a:cubicBezTo>
                    <a:pt x="1852391" y="743845"/>
                    <a:pt x="1812558" y="730796"/>
                    <a:pt x="1778268" y="733130"/>
                  </a:cubicBezTo>
                  <a:cubicBezTo>
                    <a:pt x="1743987" y="735454"/>
                    <a:pt x="1705049" y="742664"/>
                    <a:pt x="1705049" y="742655"/>
                  </a:cubicBezTo>
                  <a:cubicBezTo>
                    <a:pt x="1705049" y="742655"/>
                    <a:pt x="1688590" y="620963"/>
                    <a:pt x="1654748" y="557813"/>
                  </a:cubicBezTo>
                  <a:cubicBezTo>
                    <a:pt x="1632574" y="516436"/>
                    <a:pt x="1609780" y="466677"/>
                    <a:pt x="1594912" y="414938"/>
                  </a:cubicBezTo>
                  <a:cubicBezTo>
                    <a:pt x="1591702" y="403736"/>
                    <a:pt x="1588854" y="392649"/>
                    <a:pt x="1586577" y="381295"/>
                  </a:cubicBezTo>
                  <a:cubicBezTo>
                    <a:pt x="1583110" y="365112"/>
                    <a:pt x="1580215" y="348805"/>
                    <a:pt x="1579434" y="332480"/>
                  </a:cubicBezTo>
                  <a:cubicBezTo>
                    <a:pt x="1578500" y="312830"/>
                    <a:pt x="1573957" y="282607"/>
                    <a:pt x="1567832" y="248545"/>
                  </a:cubicBezTo>
                  <a:cubicBezTo>
                    <a:pt x="1567727" y="247955"/>
                    <a:pt x="1567632" y="247345"/>
                    <a:pt x="1567527" y="246755"/>
                  </a:cubicBezTo>
                  <a:cubicBezTo>
                    <a:pt x="1567289" y="245440"/>
                    <a:pt x="1566880" y="243926"/>
                    <a:pt x="1566641" y="242592"/>
                  </a:cubicBezTo>
                  <a:cubicBezTo>
                    <a:pt x="1562231" y="218608"/>
                    <a:pt x="1556840" y="192767"/>
                    <a:pt x="1551458" y="167288"/>
                  </a:cubicBezTo>
                  <a:cubicBezTo>
                    <a:pt x="1543458" y="130302"/>
                    <a:pt x="1534933" y="91735"/>
                    <a:pt x="1528541" y="64589"/>
                  </a:cubicBezTo>
                  <a:cubicBezTo>
                    <a:pt x="1523169" y="41843"/>
                    <a:pt x="1513644" y="0"/>
                    <a:pt x="1513654"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29" name="Google Shape;1029;p8"/>
            <p:cNvGrpSpPr/>
            <p:nvPr/>
          </p:nvGrpSpPr>
          <p:grpSpPr>
            <a:xfrm>
              <a:off x="52211" y="1313783"/>
              <a:ext cx="1943136" cy="2903531"/>
              <a:chOff x="3042985" y="1313783"/>
              <a:chExt cx="1943136" cy="2903531"/>
            </a:xfrm>
          </p:grpSpPr>
          <p:sp>
            <p:nvSpPr>
              <p:cNvPr id="1030" name="Google Shape;1030;p8"/>
              <p:cNvSpPr/>
              <p:nvPr/>
            </p:nvSpPr>
            <p:spPr>
              <a:xfrm>
                <a:off x="3733479" y="3736702"/>
                <a:ext cx="1252642" cy="480612"/>
              </a:xfrm>
              <a:custGeom>
                <a:avLst/>
                <a:gdLst/>
                <a:ahLst/>
                <a:cxnLst/>
                <a:rect l="l" t="t" r="r" b="b"/>
                <a:pathLst>
                  <a:path w="1252642" h="480612" extrusionOk="0">
                    <a:moveTo>
                      <a:pt x="1252642" y="99107"/>
                    </a:moveTo>
                    <a:cubicBezTo>
                      <a:pt x="1252642" y="99107"/>
                      <a:pt x="849554" y="137483"/>
                      <a:pt x="536391" y="112709"/>
                    </a:cubicBezTo>
                    <a:cubicBezTo>
                      <a:pt x="223237" y="87935"/>
                      <a:pt x="0" y="0"/>
                      <a:pt x="0" y="0"/>
                    </a:cubicBezTo>
                    <a:cubicBezTo>
                      <a:pt x="0" y="0"/>
                      <a:pt x="51749" y="386715"/>
                      <a:pt x="229400" y="452208"/>
                    </a:cubicBezTo>
                    <a:cubicBezTo>
                      <a:pt x="640642" y="603818"/>
                      <a:pt x="1252642" y="99107"/>
                      <a:pt x="1252642" y="99107"/>
                    </a:cubicBezTo>
                    <a:close/>
                  </a:path>
                </a:pathLst>
              </a:custGeom>
              <a:solidFill>
                <a:srgbClr val="C343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1031;p8"/>
              <p:cNvSpPr/>
              <p:nvPr/>
            </p:nvSpPr>
            <p:spPr>
              <a:xfrm>
                <a:off x="3043001" y="1313821"/>
                <a:ext cx="1059425" cy="2873406"/>
              </a:xfrm>
              <a:custGeom>
                <a:avLst/>
                <a:gdLst/>
                <a:ahLst/>
                <a:cxnLst/>
                <a:rect l="l" t="t" r="r" b="b"/>
                <a:pathLst>
                  <a:path w="1059425" h="2873406" extrusionOk="0">
                    <a:moveTo>
                      <a:pt x="925009" y="2873407"/>
                    </a:moveTo>
                    <a:cubicBezTo>
                      <a:pt x="925009" y="2873407"/>
                      <a:pt x="671567" y="2304078"/>
                      <a:pt x="765084" y="1636795"/>
                    </a:cubicBezTo>
                    <a:cubicBezTo>
                      <a:pt x="829835" y="1174737"/>
                      <a:pt x="1059425" y="733958"/>
                      <a:pt x="1059425" y="733958"/>
                    </a:cubicBezTo>
                    <a:cubicBezTo>
                      <a:pt x="1059425" y="733958"/>
                      <a:pt x="1044309" y="500196"/>
                      <a:pt x="896738" y="342938"/>
                    </a:cubicBezTo>
                    <a:cubicBezTo>
                      <a:pt x="749168" y="185681"/>
                      <a:pt x="386846" y="0"/>
                      <a:pt x="386846" y="0"/>
                    </a:cubicBezTo>
                    <a:cubicBezTo>
                      <a:pt x="386846" y="0"/>
                      <a:pt x="588024" y="282588"/>
                      <a:pt x="629019" y="436940"/>
                    </a:cubicBezTo>
                    <a:cubicBezTo>
                      <a:pt x="670005" y="591293"/>
                      <a:pt x="686131" y="704088"/>
                      <a:pt x="686131" y="704088"/>
                    </a:cubicBezTo>
                    <a:cubicBezTo>
                      <a:pt x="686131" y="704088"/>
                      <a:pt x="-20234" y="1476556"/>
                      <a:pt x="445" y="1769526"/>
                    </a:cubicBezTo>
                    <a:cubicBezTo>
                      <a:pt x="61282" y="2631339"/>
                      <a:pt x="925009" y="2873407"/>
                      <a:pt x="925009" y="2873407"/>
                    </a:cubicBezTo>
                    <a:close/>
                  </a:path>
                </a:pathLst>
              </a:custGeom>
              <a:solidFill>
                <a:srgbClr val="DDDDD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8"/>
              <p:cNvSpPr/>
              <p:nvPr/>
            </p:nvSpPr>
            <p:spPr>
              <a:xfrm>
                <a:off x="3042985" y="2454106"/>
                <a:ext cx="924957" cy="1733254"/>
              </a:xfrm>
              <a:custGeom>
                <a:avLst/>
                <a:gdLst/>
                <a:ahLst/>
                <a:cxnLst/>
                <a:rect l="l" t="t" r="r" b="b"/>
                <a:pathLst>
                  <a:path w="924957" h="1733254" extrusionOk="0">
                    <a:moveTo>
                      <a:pt x="391262" y="0"/>
                    </a:moveTo>
                    <a:lnTo>
                      <a:pt x="266837" y="81858"/>
                    </a:lnTo>
                    <a:cubicBezTo>
                      <a:pt x="119705" y="286712"/>
                      <a:pt x="-8508" y="502501"/>
                      <a:pt x="442" y="629241"/>
                    </a:cubicBezTo>
                    <a:cubicBezTo>
                      <a:pt x="61269" y="1491063"/>
                      <a:pt x="924958" y="1733255"/>
                      <a:pt x="924958" y="1733255"/>
                    </a:cubicBezTo>
                    <a:cubicBezTo>
                      <a:pt x="924958" y="1733255"/>
                      <a:pt x="671602" y="1163764"/>
                      <a:pt x="765119" y="496491"/>
                    </a:cubicBezTo>
                    <a:cubicBezTo>
                      <a:pt x="774577" y="429016"/>
                      <a:pt x="788255" y="362617"/>
                      <a:pt x="803514" y="297361"/>
                    </a:cubicBezTo>
                    <a:lnTo>
                      <a:pt x="801428" y="296466"/>
                    </a:lnTo>
                    <a:lnTo>
                      <a:pt x="732372" y="142875"/>
                    </a:lnTo>
                    <a:lnTo>
                      <a:pt x="582953" y="260452"/>
                    </a:lnTo>
                    <a:lnTo>
                      <a:pt x="554673" y="86621"/>
                    </a:lnTo>
                    <a:lnTo>
                      <a:pt x="400787" y="205378"/>
                    </a:lnTo>
                    <a:lnTo>
                      <a:pt x="391262" y="0"/>
                    </a:lnTo>
                    <a:close/>
                  </a:path>
                </a:pathLst>
              </a:custGeom>
              <a:solidFill>
                <a:srgbClr val="A131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8"/>
              <p:cNvSpPr/>
              <p:nvPr/>
            </p:nvSpPr>
            <p:spPr>
              <a:xfrm>
                <a:off x="3429781" y="1313783"/>
                <a:ext cx="672703" cy="736701"/>
              </a:xfrm>
              <a:custGeom>
                <a:avLst/>
                <a:gdLst/>
                <a:ahLst/>
                <a:cxnLst/>
                <a:rect l="l" t="t" r="r" b="b"/>
                <a:pathLst>
                  <a:path w="672703" h="736701" extrusionOk="0">
                    <a:moveTo>
                      <a:pt x="0" y="0"/>
                    </a:moveTo>
                    <a:cubicBezTo>
                      <a:pt x="0" y="0"/>
                      <a:pt x="201301" y="282607"/>
                      <a:pt x="242297" y="436959"/>
                    </a:cubicBezTo>
                    <a:cubicBezTo>
                      <a:pt x="283283" y="591312"/>
                      <a:pt x="299447" y="704260"/>
                      <a:pt x="299447" y="704260"/>
                    </a:cubicBezTo>
                    <a:cubicBezTo>
                      <a:pt x="299447" y="704260"/>
                      <a:pt x="295961" y="708032"/>
                      <a:pt x="295875" y="708127"/>
                    </a:cubicBezTo>
                    <a:lnTo>
                      <a:pt x="671513" y="736702"/>
                    </a:lnTo>
                    <a:cubicBezTo>
                      <a:pt x="671551" y="736635"/>
                      <a:pt x="672703" y="734025"/>
                      <a:pt x="672703" y="734025"/>
                    </a:cubicBezTo>
                    <a:cubicBezTo>
                      <a:pt x="672703" y="734025"/>
                      <a:pt x="657454" y="500158"/>
                      <a:pt x="509883" y="342900"/>
                    </a:cubicBezTo>
                    <a:cubicBezTo>
                      <a:pt x="362312" y="185642"/>
                      <a:pt x="0" y="0"/>
                      <a:pt x="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8"/>
              <p:cNvSpPr/>
              <p:nvPr/>
            </p:nvSpPr>
            <p:spPr>
              <a:xfrm>
                <a:off x="3365487" y="2454106"/>
                <a:ext cx="602456" cy="1733254"/>
              </a:xfrm>
              <a:custGeom>
                <a:avLst/>
                <a:gdLst/>
                <a:ahLst/>
                <a:cxnLst/>
                <a:rect l="l" t="t" r="r" b="b"/>
                <a:pathLst>
                  <a:path w="602456" h="1733254" extrusionOk="0">
                    <a:moveTo>
                      <a:pt x="68761" y="0"/>
                    </a:moveTo>
                    <a:lnTo>
                      <a:pt x="0" y="45244"/>
                    </a:lnTo>
                    <a:cubicBezTo>
                      <a:pt x="12402" y="319907"/>
                      <a:pt x="31051" y="623764"/>
                      <a:pt x="64294" y="866775"/>
                    </a:cubicBezTo>
                    <a:cubicBezTo>
                      <a:pt x="106832" y="1177767"/>
                      <a:pt x="277758" y="1460878"/>
                      <a:pt x="439941" y="1668361"/>
                    </a:cubicBezTo>
                    <a:cubicBezTo>
                      <a:pt x="440007" y="1668399"/>
                      <a:pt x="440160" y="1668323"/>
                      <a:pt x="440236" y="1668361"/>
                    </a:cubicBezTo>
                    <a:cubicBezTo>
                      <a:pt x="535353" y="1712300"/>
                      <a:pt x="602456" y="1733255"/>
                      <a:pt x="602456" y="1733255"/>
                    </a:cubicBezTo>
                    <a:cubicBezTo>
                      <a:pt x="602456" y="1733255"/>
                      <a:pt x="586645" y="1697651"/>
                      <a:pt x="564356" y="1633833"/>
                    </a:cubicBezTo>
                    <a:cubicBezTo>
                      <a:pt x="550040" y="1592847"/>
                      <a:pt x="533000" y="1536621"/>
                      <a:pt x="515836" y="1474289"/>
                    </a:cubicBezTo>
                    <a:cubicBezTo>
                      <a:pt x="508464" y="1447591"/>
                      <a:pt x="501958" y="1422273"/>
                      <a:pt x="494709" y="1392136"/>
                    </a:cubicBezTo>
                    <a:cubicBezTo>
                      <a:pt x="491309" y="1378029"/>
                      <a:pt x="487890" y="1364980"/>
                      <a:pt x="484584" y="1350169"/>
                    </a:cubicBezTo>
                    <a:cubicBezTo>
                      <a:pt x="472802" y="1297420"/>
                      <a:pt x="461610" y="1241850"/>
                      <a:pt x="452142" y="1181100"/>
                    </a:cubicBezTo>
                    <a:cubicBezTo>
                      <a:pt x="443170" y="1123541"/>
                      <a:pt x="436302" y="1061828"/>
                      <a:pt x="431006" y="998334"/>
                    </a:cubicBezTo>
                    <a:cubicBezTo>
                      <a:pt x="427187" y="952595"/>
                      <a:pt x="423891" y="906713"/>
                      <a:pt x="422672" y="858441"/>
                    </a:cubicBezTo>
                    <a:cubicBezTo>
                      <a:pt x="421376" y="807025"/>
                      <a:pt x="422415" y="753846"/>
                      <a:pt x="424758" y="700088"/>
                    </a:cubicBezTo>
                    <a:cubicBezTo>
                      <a:pt x="425263" y="688391"/>
                      <a:pt x="425834" y="676761"/>
                      <a:pt x="426539" y="664959"/>
                    </a:cubicBezTo>
                    <a:cubicBezTo>
                      <a:pt x="429844" y="609581"/>
                      <a:pt x="434607" y="553603"/>
                      <a:pt x="442617" y="496491"/>
                    </a:cubicBezTo>
                    <a:cubicBezTo>
                      <a:pt x="449142" y="449952"/>
                      <a:pt x="457943" y="404165"/>
                      <a:pt x="467620" y="358673"/>
                    </a:cubicBezTo>
                    <a:cubicBezTo>
                      <a:pt x="468935" y="352377"/>
                      <a:pt x="469840" y="345910"/>
                      <a:pt x="471192" y="339623"/>
                    </a:cubicBezTo>
                    <a:cubicBezTo>
                      <a:pt x="473907" y="327022"/>
                      <a:pt x="476850" y="314763"/>
                      <a:pt x="479822" y="302419"/>
                    </a:cubicBezTo>
                    <a:cubicBezTo>
                      <a:pt x="480212" y="300743"/>
                      <a:pt x="480622" y="299038"/>
                      <a:pt x="481013" y="297361"/>
                    </a:cubicBezTo>
                    <a:lnTo>
                      <a:pt x="478927" y="296466"/>
                    </a:lnTo>
                    <a:lnTo>
                      <a:pt x="409870" y="142875"/>
                    </a:lnTo>
                    <a:lnTo>
                      <a:pt x="260452" y="260452"/>
                    </a:lnTo>
                    <a:lnTo>
                      <a:pt x="232172" y="86621"/>
                    </a:lnTo>
                    <a:lnTo>
                      <a:pt x="78286" y="205378"/>
                    </a:lnTo>
                    <a:lnTo>
                      <a:pt x="68761" y="0"/>
                    </a:lnTo>
                    <a:close/>
                  </a:path>
                </a:pathLst>
              </a:custGeom>
              <a:solidFill>
                <a:srgbClr val="C240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35" name="Google Shape;1035;p8"/>
            <p:cNvGrpSpPr/>
            <p:nvPr/>
          </p:nvGrpSpPr>
          <p:grpSpPr>
            <a:xfrm>
              <a:off x="1194525" y="1162777"/>
              <a:ext cx="1584435" cy="2792539"/>
              <a:chOff x="7236534" y="1080713"/>
              <a:chExt cx="1584435" cy="2792539"/>
            </a:xfrm>
          </p:grpSpPr>
          <p:sp>
            <p:nvSpPr>
              <p:cNvPr id="1036" name="Google Shape;1036;p8"/>
              <p:cNvSpPr/>
              <p:nvPr/>
            </p:nvSpPr>
            <p:spPr>
              <a:xfrm>
                <a:off x="7305824" y="3123835"/>
                <a:ext cx="722394" cy="737421"/>
              </a:xfrm>
              <a:custGeom>
                <a:avLst/>
                <a:gdLst/>
                <a:ahLst/>
                <a:cxnLst/>
                <a:rect l="l" t="t" r="r" b="b"/>
                <a:pathLst>
                  <a:path w="722394" h="737421" extrusionOk="0">
                    <a:moveTo>
                      <a:pt x="720328" y="737416"/>
                    </a:moveTo>
                    <a:lnTo>
                      <a:pt x="722395" y="166602"/>
                    </a:lnTo>
                    <a:lnTo>
                      <a:pt x="116338" y="0"/>
                    </a:lnTo>
                    <a:cubicBezTo>
                      <a:pt x="116338" y="0"/>
                      <a:pt x="14783" y="155658"/>
                      <a:pt x="1514" y="254975"/>
                    </a:cubicBezTo>
                    <a:cubicBezTo>
                      <a:pt x="-23384" y="441369"/>
                      <a:pt x="263871" y="670093"/>
                      <a:pt x="484223" y="709070"/>
                    </a:cubicBezTo>
                    <a:cubicBezTo>
                      <a:pt x="650643" y="738512"/>
                      <a:pt x="720328" y="737416"/>
                      <a:pt x="720328" y="737416"/>
                    </a:cubicBezTo>
                    <a:close/>
                  </a:path>
                </a:pathLst>
              </a:custGeom>
              <a:solidFill>
                <a:srgbClr val="E0540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8"/>
              <p:cNvSpPr/>
              <p:nvPr/>
            </p:nvSpPr>
            <p:spPr>
              <a:xfrm>
                <a:off x="8046147" y="3128317"/>
                <a:ext cx="722373" cy="737421"/>
              </a:xfrm>
              <a:custGeom>
                <a:avLst/>
                <a:gdLst/>
                <a:ahLst/>
                <a:cxnLst/>
                <a:rect l="l" t="t" r="r" b="b"/>
                <a:pathLst>
                  <a:path w="722373" h="737421" extrusionOk="0">
                    <a:moveTo>
                      <a:pt x="2077" y="737416"/>
                    </a:moveTo>
                    <a:lnTo>
                      <a:pt x="0" y="166602"/>
                    </a:lnTo>
                    <a:lnTo>
                      <a:pt x="606076" y="0"/>
                    </a:lnTo>
                    <a:cubicBezTo>
                      <a:pt x="606076" y="0"/>
                      <a:pt x="707613" y="155658"/>
                      <a:pt x="720853" y="254975"/>
                    </a:cubicBezTo>
                    <a:cubicBezTo>
                      <a:pt x="745808" y="441369"/>
                      <a:pt x="458534" y="670093"/>
                      <a:pt x="238220" y="709070"/>
                    </a:cubicBezTo>
                    <a:cubicBezTo>
                      <a:pt x="71762" y="738512"/>
                      <a:pt x="2077" y="737416"/>
                      <a:pt x="2077" y="737416"/>
                    </a:cubicBezTo>
                    <a:close/>
                  </a:path>
                </a:pathLst>
              </a:custGeom>
              <a:solidFill>
                <a:srgbClr val="E0540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8"/>
              <p:cNvSpPr/>
              <p:nvPr/>
            </p:nvSpPr>
            <p:spPr>
              <a:xfrm>
                <a:off x="7305814" y="3126808"/>
                <a:ext cx="722395" cy="737421"/>
              </a:xfrm>
              <a:custGeom>
                <a:avLst/>
                <a:gdLst/>
                <a:ahLst/>
                <a:cxnLst/>
                <a:rect l="l" t="t" r="r" b="b"/>
                <a:pathLst>
                  <a:path w="722395" h="737421" extrusionOk="0">
                    <a:moveTo>
                      <a:pt x="720328" y="737416"/>
                    </a:moveTo>
                    <a:lnTo>
                      <a:pt x="722395" y="166601"/>
                    </a:lnTo>
                    <a:lnTo>
                      <a:pt x="116338" y="0"/>
                    </a:lnTo>
                    <a:cubicBezTo>
                      <a:pt x="116338" y="0"/>
                      <a:pt x="14783" y="155657"/>
                      <a:pt x="1514" y="254975"/>
                    </a:cubicBezTo>
                    <a:cubicBezTo>
                      <a:pt x="-23384" y="441369"/>
                      <a:pt x="263871" y="670093"/>
                      <a:pt x="484222" y="709070"/>
                    </a:cubicBezTo>
                    <a:cubicBezTo>
                      <a:pt x="650643" y="738511"/>
                      <a:pt x="720328" y="737416"/>
                      <a:pt x="720328" y="737416"/>
                    </a:cubicBezTo>
                    <a:close/>
                  </a:path>
                </a:pathLst>
              </a:custGeom>
              <a:solidFill>
                <a:srgbClr val="B63C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8"/>
              <p:cNvSpPr/>
              <p:nvPr/>
            </p:nvSpPr>
            <p:spPr>
              <a:xfrm>
                <a:off x="7549385" y="2123225"/>
                <a:ext cx="957624" cy="1738007"/>
              </a:xfrm>
              <a:custGeom>
                <a:avLst/>
                <a:gdLst/>
                <a:ahLst/>
                <a:cxnLst/>
                <a:rect l="l" t="t" r="r" b="b"/>
                <a:pathLst>
                  <a:path w="957624" h="1738007" extrusionOk="0">
                    <a:moveTo>
                      <a:pt x="478825" y="0"/>
                    </a:moveTo>
                    <a:cubicBezTo>
                      <a:pt x="478825" y="0"/>
                      <a:pt x="246548" y="439417"/>
                      <a:pt x="55848" y="1000716"/>
                    </a:cubicBezTo>
                    <a:cubicBezTo>
                      <a:pt x="-194669" y="1738141"/>
                      <a:pt x="478825" y="1738008"/>
                      <a:pt x="478825" y="1738008"/>
                    </a:cubicBezTo>
                    <a:cubicBezTo>
                      <a:pt x="478825" y="1738008"/>
                      <a:pt x="1152347" y="1738141"/>
                      <a:pt x="901744" y="1000716"/>
                    </a:cubicBezTo>
                    <a:cubicBezTo>
                      <a:pt x="711053" y="439417"/>
                      <a:pt x="478825" y="0"/>
                      <a:pt x="478825" y="0"/>
                    </a:cubicBezTo>
                    <a:close/>
                  </a:path>
                </a:pathLst>
              </a:custGeom>
              <a:solidFill>
                <a:srgbClr val="E0540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40" name="Google Shape;1040;p8"/>
              <p:cNvGrpSpPr/>
              <p:nvPr/>
            </p:nvGrpSpPr>
            <p:grpSpPr>
              <a:xfrm>
                <a:off x="7545211" y="2135188"/>
                <a:ext cx="957459" cy="1738064"/>
                <a:chOff x="6021596" y="2080403"/>
                <a:chExt cx="957459" cy="1738064"/>
              </a:xfrm>
            </p:grpSpPr>
            <p:sp>
              <p:nvSpPr>
                <p:cNvPr id="1041" name="Google Shape;1041;p8"/>
                <p:cNvSpPr/>
                <p:nvPr/>
              </p:nvSpPr>
              <p:spPr>
                <a:xfrm>
                  <a:off x="6021596" y="2080403"/>
                  <a:ext cx="478729" cy="1738064"/>
                </a:xfrm>
                <a:custGeom>
                  <a:avLst/>
                  <a:gdLst/>
                  <a:ahLst/>
                  <a:cxnLst/>
                  <a:rect l="l" t="t" r="r" b="b"/>
                  <a:pathLst>
                    <a:path w="478729" h="1738064" extrusionOk="0">
                      <a:moveTo>
                        <a:pt x="478730" y="0"/>
                      </a:moveTo>
                      <a:lnTo>
                        <a:pt x="478730" y="1738065"/>
                      </a:lnTo>
                      <a:cubicBezTo>
                        <a:pt x="478730" y="1738065"/>
                        <a:pt x="-194669" y="1738065"/>
                        <a:pt x="55858" y="1000640"/>
                      </a:cubicBezTo>
                      <a:cubicBezTo>
                        <a:pt x="246549" y="439341"/>
                        <a:pt x="478730" y="0"/>
                        <a:pt x="478730" y="0"/>
                      </a:cubicBezTo>
                      <a:close/>
                    </a:path>
                  </a:pathLst>
                </a:custGeom>
                <a:solidFill>
                  <a:srgbClr val="A1310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8"/>
                <p:cNvSpPr/>
                <p:nvPr/>
              </p:nvSpPr>
              <p:spPr>
                <a:xfrm>
                  <a:off x="6500326" y="2080403"/>
                  <a:ext cx="478729" cy="1738064"/>
                </a:xfrm>
                <a:custGeom>
                  <a:avLst/>
                  <a:gdLst/>
                  <a:ahLst/>
                  <a:cxnLst/>
                  <a:rect l="l" t="t" r="r" b="b"/>
                  <a:pathLst>
                    <a:path w="478729" h="1738064" extrusionOk="0">
                      <a:moveTo>
                        <a:pt x="0" y="0"/>
                      </a:moveTo>
                      <a:lnTo>
                        <a:pt x="0" y="1738065"/>
                      </a:lnTo>
                      <a:cubicBezTo>
                        <a:pt x="0" y="1738065"/>
                        <a:pt x="673398" y="1738065"/>
                        <a:pt x="422872" y="1000640"/>
                      </a:cubicBezTo>
                      <a:cubicBezTo>
                        <a:pt x="232181" y="439341"/>
                        <a:pt x="0" y="0"/>
                        <a:pt x="0" y="0"/>
                      </a:cubicBezTo>
                      <a:close/>
                    </a:path>
                  </a:pathLst>
                </a:custGeom>
                <a:solidFill>
                  <a:srgbClr val="E054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43" name="Google Shape;1043;p8"/>
              <p:cNvGrpSpPr/>
              <p:nvPr/>
            </p:nvGrpSpPr>
            <p:grpSpPr>
              <a:xfrm>
                <a:off x="7236534" y="1080713"/>
                <a:ext cx="1584435" cy="1448500"/>
                <a:chOff x="4897998" y="46468"/>
                <a:chExt cx="1584435" cy="1448500"/>
              </a:xfrm>
            </p:grpSpPr>
            <p:sp>
              <p:nvSpPr>
                <p:cNvPr id="1044" name="Google Shape;1044;p8"/>
                <p:cNvSpPr/>
                <p:nvPr/>
              </p:nvSpPr>
              <p:spPr>
                <a:xfrm>
                  <a:off x="4897998" y="46573"/>
                  <a:ext cx="1584435" cy="1448395"/>
                </a:xfrm>
                <a:custGeom>
                  <a:avLst/>
                  <a:gdLst/>
                  <a:ahLst/>
                  <a:cxnLst/>
                  <a:rect l="l" t="t" r="r" b="b"/>
                  <a:pathLst>
                    <a:path w="1584435" h="1448395" extrusionOk="0">
                      <a:moveTo>
                        <a:pt x="710041" y="743874"/>
                      </a:moveTo>
                      <a:cubicBezTo>
                        <a:pt x="710041" y="743874"/>
                        <a:pt x="670360" y="730929"/>
                        <a:pt x="636079" y="733263"/>
                      </a:cubicBezTo>
                      <a:cubicBezTo>
                        <a:pt x="601799" y="735587"/>
                        <a:pt x="562889" y="742797"/>
                        <a:pt x="562889" y="742797"/>
                      </a:cubicBezTo>
                      <a:cubicBezTo>
                        <a:pt x="562889" y="742797"/>
                        <a:pt x="546221" y="621230"/>
                        <a:pt x="512378" y="558079"/>
                      </a:cubicBezTo>
                      <a:cubicBezTo>
                        <a:pt x="478545" y="494919"/>
                        <a:pt x="440979" y="412870"/>
                        <a:pt x="437159" y="332584"/>
                      </a:cubicBezTo>
                      <a:cubicBezTo>
                        <a:pt x="433349" y="252298"/>
                        <a:pt x="371494" y="0"/>
                        <a:pt x="371494" y="0"/>
                      </a:cubicBezTo>
                      <a:cubicBezTo>
                        <a:pt x="371494" y="0"/>
                        <a:pt x="257508" y="259594"/>
                        <a:pt x="258070" y="425510"/>
                      </a:cubicBezTo>
                      <a:cubicBezTo>
                        <a:pt x="258632" y="591417"/>
                        <a:pt x="327870" y="848239"/>
                        <a:pt x="327870" y="848239"/>
                      </a:cubicBezTo>
                      <a:cubicBezTo>
                        <a:pt x="327870" y="848239"/>
                        <a:pt x="289760" y="861327"/>
                        <a:pt x="187423" y="1010803"/>
                      </a:cubicBezTo>
                      <a:cubicBezTo>
                        <a:pt x="85087" y="1160288"/>
                        <a:pt x="0" y="1424749"/>
                        <a:pt x="0" y="1424749"/>
                      </a:cubicBezTo>
                      <a:lnTo>
                        <a:pt x="112681" y="1306316"/>
                      </a:lnTo>
                      <a:lnTo>
                        <a:pt x="97622" y="1398080"/>
                      </a:lnTo>
                      <a:cubicBezTo>
                        <a:pt x="97622" y="1398080"/>
                        <a:pt x="144399" y="1381315"/>
                        <a:pt x="286950" y="1400613"/>
                      </a:cubicBezTo>
                      <a:cubicBezTo>
                        <a:pt x="429511" y="1419901"/>
                        <a:pt x="593798" y="1462945"/>
                        <a:pt x="798357" y="1443438"/>
                      </a:cubicBezTo>
                      <a:cubicBezTo>
                        <a:pt x="1080021" y="1416567"/>
                        <a:pt x="1454982" y="1291857"/>
                        <a:pt x="1454982" y="1291857"/>
                      </a:cubicBezTo>
                      <a:lnTo>
                        <a:pt x="1303496" y="1202103"/>
                      </a:lnTo>
                      <a:cubicBezTo>
                        <a:pt x="1303496" y="1202103"/>
                        <a:pt x="1406776" y="1228487"/>
                        <a:pt x="1460278" y="1225687"/>
                      </a:cubicBezTo>
                      <a:cubicBezTo>
                        <a:pt x="1513780" y="1222886"/>
                        <a:pt x="1584436" y="1181681"/>
                        <a:pt x="1584436" y="1181681"/>
                      </a:cubicBezTo>
                      <a:cubicBezTo>
                        <a:pt x="1584436" y="1181681"/>
                        <a:pt x="1497149" y="1168660"/>
                        <a:pt x="1447181" y="1142076"/>
                      </a:cubicBezTo>
                      <a:cubicBezTo>
                        <a:pt x="1397213" y="1115492"/>
                        <a:pt x="1354560" y="1076801"/>
                        <a:pt x="1354560" y="1076801"/>
                      </a:cubicBezTo>
                      <a:cubicBezTo>
                        <a:pt x="1354560" y="1076801"/>
                        <a:pt x="1415920" y="947290"/>
                        <a:pt x="1439513" y="889320"/>
                      </a:cubicBezTo>
                      <a:cubicBezTo>
                        <a:pt x="1463116" y="831351"/>
                        <a:pt x="1537583" y="572348"/>
                        <a:pt x="1537583" y="572348"/>
                      </a:cubicBezTo>
                      <a:cubicBezTo>
                        <a:pt x="1537583" y="572348"/>
                        <a:pt x="1392488" y="697963"/>
                        <a:pt x="1298334" y="740197"/>
                      </a:cubicBezTo>
                      <a:cubicBezTo>
                        <a:pt x="1204179" y="782431"/>
                        <a:pt x="1001487" y="829770"/>
                        <a:pt x="1001487" y="829770"/>
                      </a:cubicBezTo>
                      <a:cubicBezTo>
                        <a:pt x="1001487" y="829770"/>
                        <a:pt x="975227" y="668207"/>
                        <a:pt x="973560" y="524989"/>
                      </a:cubicBezTo>
                      <a:cubicBezTo>
                        <a:pt x="971883" y="381771"/>
                        <a:pt x="1015594" y="12116"/>
                        <a:pt x="1015594" y="12116"/>
                      </a:cubicBezTo>
                      <a:cubicBezTo>
                        <a:pt x="1015594" y="12116"/>
                        <a:pt x="848563" y="200568"/>
                        <a:pt x="785984" y="338623"/>
                      </a:cubicBezTo>
                      <a:cubicBezTo>
                        <a:pt x="723395" y="476678"/>
                        <a:pt x="710041" y="743874"/>
                        <a:pt x="710041" y="743874"/>
                      </a:cubicBezTo>
                      <a:close/>
                    </a:path>
                  </a:pathLst>
                </a:custGeom>
                <a:solidFill>
                  <a:srgbClr val="D648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8"/>
                <p:cNvSpPr/>
                <p:nvPr/>
              </p:nvSpPr>
              <p:spPr>
                <a:xfrm>
                  <a:off x="6100157" y="653391"/>
                  <a:ext cx="325345" cy="467315"/>
                </a:xfrm>
                <a:custGeom>
                  <a:avLst/>
                  <a:gdLst/>
                  <a:ahLst/>
                  <a:cxnLst/>
                  <a:rect l="l" t="t" r="r" b="b"/>
                  <a:pathLst>
                    <a:path w="325345" h="467315" extrusionOk="0">
                      <a:moveTo>
                        <a:pt x="325346" y="0"/>
                      </a:moveTo>
                      <a:cubicBezTo>
                        <a:pt x="280683" y="74886"/>
                        <a:pt x="230591" y="152200"/>
                        <a:pt x="187528" y="195263"/>
                      </a:cubicBezTo>
                      <a:cubicBezTo>
                        <a:pt x="85192" y="297590"/>
                        <a:pt x="0" y="372075"/>
                        <a:pt x="0" y="372066"/>
                      </a:cubicBezTo>
                      <a:cubicBezTo>
                        <a:pt x="0" y="372066"/>
                        <a:pt x="55769" y="440131"/>
                        <a:pt x="134846" y="464934"/>
                      </a:cubicBezTo>
                      <a:cubicBezTo>
                        <a:pt x="139046" y="466258"/>
                        <a:pt x="147619" y="466439"/>
                        <a:pt x="153591" y="467316"/>
                      </a:cubicBezTo>
                      <a:cubicBezTo>
                        <a:pt x="155296" y="463725"/>
                        <a:pt x="213970" y="339614"/>
                        <a:pt x="237239" y="282473"/>
                      </a:cubicBezTo>
                      <a:cubicBezTo>
                        <a:pt x="257861" y="231810"/>
                        <a:pt x="310677" y="50683"/>
                        <a:pt x="325346" y="0"/>
                      </a:cubicBezTo>
                      <a:close/>
                    </a:path>
                  </a:pathLst>
                </a:custGeom>
                <a:solidFill>
                  <a:srgbClr val="DDDD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8"/>
                <p:cNvSpPr/>
                <p:nvPr/>
              </p:nvSpPr>
              <p:spPr>
                <a:xfrm>
                  <a:off x="6238270" y="618863"/>
                  <a:ext cx="197348" cy="177403"/>
                </a:xfrm>
                <a:custGeom>
                  <a:avLst/>
                  <a:gdLst/>
                  <a:ahLst/>
                  <a:cxnLst/>
                  <a:rect l="l" t="t" r="r" b="b"/>
                  <a:pathLst>
                    <a:path w="197348" h="177403" extrusionOk="0">
                      <a:moveTo>
                        <a:pt x="197349" y="0"/>
                      </a:moveTo>
                      <a:cubicBezTo>
                        <a:pt x="197349" y="0"/>
                        <a:pt x="90202" y="91326"/>
                        <a:pt x="0" y="144066"/>
                      </a:cubicBezTo>
                      <a:cubicBezTo>
                        <a:pt x="22974" y="153867"/>
                        <a:pt x="47215" y="163011"/>
                        <a:pt x="72038" y="168173"/>
                      </a:cubicBezTo>
                      <a:cubicBezTo>
                        <a:pt x="92755" y="172479"/>
                        <a:pt x="118005" y="175203"/>
                        <a:pt x="144066" y="177403"/>
                      </a:cubicBezTo>
                      <a:cubicBezTo>
                        <a:pt x="171136" y="88783"/>
                        <a:pt x="197349" y="0"/>
                        <a:pt x="197349" y="0"/>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8"/>
                <p:cNvSpPr/>
                <p:nvPr/>
              </p:nvSpPr>
              <p:spPr>
                <a:xfrm>
                  <a:off x="5659626" y="58669"/>
                  <a:ext cx="253908" cy="394992"/>
                </a:xfrm>
                <a:custGeom>
                  <a:avLst/>
                  <a:gdLst/>
                  <a:ahLst/>
                  <a:cxnLst/>
                  <a:rect l="l" t="t" r="r" b="b"/>
                  <a:pathLst>
                    <a:path w="253908" h="394992" extrusionOk="0">
                      <a:moveTo>
                        <a:pt x="253908" y="0"/>
                      </a:moveTo>
                      <a:cubicBezTo>
                        <a:pt x="253908" y="0"/>
                        <a:pt x="87001" y="188481"/>
                        <a:pt x="24413" y="326536"/>
                      </a:cubicBezTo>
                      <a:cubicBezTo>
                        <a:pt x="15212" y="346824"/>
                        <a:pt x="7191" y="370380"/>
                        <a:pt x="0" y="394992"/>
                      </a:cubicBezTo>
                      <a:lnTo>
                        <a:pt x="217884" y="375047"/>
                      </a:lnTo>
                      <a:cubicBezTo>
                        <a:pt x="229381" y="210188"/>
                        <a:pt x="253908" y="10"/>
                        <a:pt x="253908" y="0"/>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8"/>
                <p:cNvSpPr/>
                <p:nvPr/>
              </p:nvSpPr>
              <p:spPr>
                <a:xfrm>
                  <a:off x="5155990" y="46468"/>
                  <a:ext cx="195569" cy="449760"/>
                </a:xfrm>
                <a:custGeom>
                  <a:avLst/>
                  <a:gdLst/>
                  <a:ahLst/>
                  <a:cxnLst/>
                  <a:rect l="l" t="t" r="r" b="b"/>
                  <a:pathLst>
                    <a:path w="195569" h="449760" extrusionOk="0">
                      <a:moveTo>
                        <a:pt x="113416" y="0"/>
                      </a:moveTo>
                      <a:cubicBezTo>
                        <a:pt x="113416" y="0"/>
                        <a:pt x="-560" y="259737"/>
                        <a:pt x="2" y="425653"/>
                      </a:cubicBezTo>
                      <a:cubicBezTo>
                        <a:pt x="31" y="433254"/>
                        <a:pt x="897" y="441808"/>
                        <a:pt x="1193" y="449761"/>
                      </a:cubicBezTo>
                      <a:cubicBezTo>
                        <a:pt x="26243" y="448237"/>
                        <a:pt x="48037" y="447970"/>
                        <a:pt x="78888" y="443808"/>
                      </a:cubicBezTo>
                      <a:cubicBezTo>
                        <a:pt x="117855" y="438541"/>
                        <a:pt x="158346" y="428949"/>
                        <a:pt x="195569" y="419100"/>
                      </a:cubicBezTo>
                      <a:cubicBezTo>
                        <a:pt x="187149" y="390630"/>
                        <a:pt x="180567" y="361769"/>
                        <a:pt x="179196" y="332785"/>
                      </a:cubicBezTo>
                      <a:cubicBezTo>
                        <a:pt x="175376" y="252489"/>
                        <a:pt x="113416" y="0"/>
                        <a:pt x="113416" y="0"/>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8"/>
                <p:cNvSpPr/>
                <p:nvPr/>
              </p:nvSpPr>
              <p:spPr>
                <a:xfrm>
                  <a:off x="5271070" y="111362"/>
                  <a:ext cx="189722" cy="725090"/>
                </a:xfrm>
                <a:custGeom>
                  <a:avLst/>
                  <a:gdLst/>
                  <a:ahLst/>
                  <a:cxnLst/>
                  <a:rect l="l" t="t" r="r" b="b"/>
                  <a:pathLst>
                    <a:path w="189722" h="725090" extrusionOk="0">
                      <a:moveTo>
                        <a:pt x="13215" y="0"/>
                      </a:moveTo>
                      <a:cubicBezTo>
                        <a:pt x="4175" y="149752"/>
                        <a:pt x="-3769" y="323288"/>
                        <a:pt x="1908" y="426834"/>
                      </a:cubicBezTo>
                      <a:cubicBezTo>
                        <a:pt x="12452" y="619544"/>
                        <a:pt x="80490" y="725091"/>
                        <a:pt x="80490" y="725091"/>
                      </a:cubicBezTo>
                      <a:cubicBezTo>
                        <a:pt x="80490" y="725091"/>
                        <a:pt x="189722" y="678056"/>
                        <a:pt x="189722" y="678056"/>
                      </a:cubicBezTo>
                      <a:cubicBezTo>
                        <a:pt x="189722" y="678056"/>
                        <a:pt x="173263" y="556365"/>
                        <a:pt x="139421" y="493214"/>
                      </a:cubicBezTo>
                      <a:cubicBezTo>
                        <a:pt x="105578" y="430063"/>
                        <a:pt x="67926" y="348177"/>
                        <a:pt x="64116" y="267891"/>
                      </a:cubicBezTo>
                      <a:cubicBezTo>
                        <a:pt x="61211" y="206702"/>
                        <a:pt x="30474" y="73180"/>
                        <a:pt x="1321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1050" name="Google Shape;1050;p8"/>
          <p:cNvGrpSpPr/>
          <p:nvPr/>
        </p:nvGrpSpPr>
        <p:grpSpPr>
          <a:xfrm>
            <a:off x="1532637" y="4709160"/>
            <a:ext cx="2610460" cy="1535812"/>
            <a:chOff x="4353744" y="47298"/>
            <a:chExt cx="6632266" cy="3901961"/>
          </a:xfrm>
        </p:grpSpPr>
        <p:sp>
          <p:nvSpPr>
            <p:cNvPr id="1051" name="Google Shape;1051;p8"/>
            <p:cNvSpPr/>
            <p:nvPr/>
          </p:nvSpPr>
          <p:spPr>
            <a:xfrm>
              <a:off x="5495162" y="47298"/>
              <a:ext cx="2991211" cy="2639882"/>
            </a:xfrm>
            <a:custGeom>
              <a:avLst/>
              <a:gdLst/>
              <a:ahLst/>
              <a:cxnLst/>
              <a:rect l="l" t="t" r="r" b="b"/>
              <a:pathLst>
                <a:path w="2991211" h="2639882" extrusionOk="0">
                  <a:moveTo>
                    <a:pt x="0" y="2435752"/>
                  </a:moveTo>
                  <a:cubicBezTo>
                    <a:pt x="0" y="2435752"/>
                    <a:pt x="312668" y="2284381"/>
                    <a:pt x="738921" y="2321205"/>
                  </a:cubicBezTo>
                  <a:cubicBezTo>
                    <a:pt x="977455" y="2341807"/>
                    <a:pt x="1370381" y="2466013"/>
                    <a:pt x="1370381" y="2466013"/>
                  </a:cubicBezTo>
                  <a:cubicBezTo>
                    <a:pt x="1370381" y="2466013"/>
                    <a:pt x="1698870" y="2174758"/>
                    <a:pt x="1828562" y="1972371"/>
                  </a:cubicBezTo>
                  <a:cubicBezTo>
                    <a:pt x="1958254" y="1769974"/>
                    <a:pt x="2111950" y="1453591"/>
                    <a:pt x="2111950" y="1453591"/>
                  </a:cubicBezTo>
                  <a:lnTo>
                    <a:pt x="1592104" y="710422"/>
                  </a:lnTo>
                  <a:lnTo>
                    <a:pt x="1636909" y="601542"/>
                  </a:lnTo>
                  <a:cubicBezTo>
                    <a:pt x="1636909" y="601542"/>
                    <a:pt x="1910210" y="371542"/>
                    <a:pt x="2131076" y="270272"/>
                  </a:cubicBezTo>
                  <a:cubicBezTo>
                    <a:pt x="2351932" y="168993"/>
                    <a:pt x="2748401" y="0"/>
                    <a:pt x="2748401" y="0"/>
                  </a:cubicBezTo>
                  <a:lnTo>
                    <a:pt x="2469128" y="221094"/>
                  </a:lnTo>
                  <a:cubicBezTo>
                    <a:pt x="2469128" y="221094"/>
                    <a:pt x="2592648" y="198034"/>
                    <a:pt x="2704700" y="190452"/>
                  </a:cubicBezTo>
                  <a:cubicBezTo>
                    <a:pt x="2926737" y="175422"/>
                    <a:pt x="2991212" y="198577"/>
                    <a:pt x="2991212" y="198577"/>
                  </a:cubicBezTo>
                  <a:cubicBezTo>
                    <a:pt x="2991212" y="198577"/>
                    <a:pt x="2622823" y="267510"/>
                    <a:pt x="2322557" y="382086"/>
                  </a:cubicBezTo>
                  <a:cubicBezTo>
                    <a:pt x="2022300" y="496672"/>
                    <a:pt x="1790167" y="656892"/>
                    <a:pt x="1790167" y="656892"/>
                  </a:cubicBezTo>
                  <a:lnTo>
                    <a:pt x="2424618" y="1293647"/>
                  </a:lnTo>
                  <a:cubicBezTo>
                    <a:pt x="2424618" y="1293647"/>
                    <a:pt x="2135876" y="1863014"/>
                    <a:pt x="2021986" y="2031540"/>
                  </a:cubicBezTo>
                  <a:cubicBezTo>
                    <a:pt x="1856613" y="2276237"/>
                    <a:pt x="1467440" y="2591143"/>
                    <a:pt x="1467440" y="2591143"/>
                  </a:cubicBezTo>
                  <a:lnTo>
                    <a:pt x="1292781" y="2639882"/>
                  </a:lnTo>
                  <a:cubicBezTo>
                    <a:pt x="1292781" y="2639882"/>
                    <a:pt x="918334" y="2497779"/>
                    <a:pt x="737902" y="2476643"/>
                  </a:cubicBezTo>
                  <a:cubicBezTo>
                    <a:pt x="557470" y="2455507"/>
                    <a:pt x="0" y="2435752"/>
                    <a:pt x="0" y="2435752"/>
                  </a:cubicBezTo>
                  <a:close/>
                </a:path>
              </a:pathLst>
            </a:custGeom>
            <a:solidFill>
              <a:schemeClr val="accent2"/>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8"/>
            <p:cNvSpPr/>
            <p:nvPr/>
          </p:nvSpPr>
          <p:spPr>
            <a:xfrm>
              <a:off x="4623546" y="3167629"/>
              <a:ext cx="1917867" cy="739919"/>
            </a:xfrm>
            <a:custGeom>
              <a:avLst/>
              <a:gdLst/>
              <a:ahLst/>
              <a:cxnLst/>
              <a:rect l="l" t="t" r="r" b="b"/>
              <a:pathLst>
                <a:path w="1917867" h="739919" extrusionOk="0">
                  <a:moveTo>
                    <a:pt x="127187" y="837"/>
                  </a:moveTo>
                  <a:cubicBezTo>
                    <a:pt x="-121263" y="14095"/>
                    <a:pt x="64332" y="364634"/>
                    <a:pt x="101584" y="435120"/>
                  </a:cubicBezTo>
                  <a:cubicBezTo>
                    <a:pt x="170231" y="565012"/>
                    <a:pt x="313220" y="736643"/>
                    <a:pt x="313220" y="736643"/>
                  </a:cubicBezTo>
                  <a:lnTo>
                    <a:pt x="958834" y="739920"/>
                  </a:lnTo>
                  <a:lnTo>
                    <a:pt x="1604448" y="736643"/>
                  </a:lnTo>
                  <a:cubicBezTo>
                    <a:pt x="1604457" y="736643"/>
                    <a:pt x="1747447" y="565002"/>
                    <a:pt x="1816084" y="435120"/>
                  </a:cubicBezTo>
                  <a:cubicBezTo>
                    <a:pt x="1853336" y="364634"/>
                    <a:pt x="2039226" y="14095"/>
                    <a:pt x="1790786" y="837"/>
                  </a:cubicBezTo>
                  <a:cubicBezTo>
                    <a:pt x="1542345" y="-12422"/>
                    <a:pt x="958834" y="136273"/>
                    <a:pt x="958834" y="136273"/>
                  </a:cubicBezTo>
                  <a:cubicBezTo>
                    <a:pt x="958834" y="136273"/>
                    <a:pt x="375628" y="-12422"/>
                    <a:pt x="127187" y="837"/>
                  </a:cubicBez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53" name="Google Shape;1053;p8"/>
            <p:cNvGrpSpPr/>
            <p:nvPr/>
          </p:nvGrpSpPr>
          <p:grpSpPr>
            <a:xfrm>
              <a:off x="5488200" y="49648"/>
              <a:ext cx="2991211" cy="2639882"/>
              <a:chOff x="5007358" y="1960444"/>
              <a:chExt cx="2991211" cy="2639882"/>
            </a:xfrm>
          </p:grpSpPr>
          <p:sp>
            <p:nvSpPr>
              <p:cNvPr id="1054" name="Google Shape;1054;p8"/>
              <p:cNvSpPr/>
              <p:nvPr/>
            </p:nvSpPr>
            <p:spPr>
              <a:xfrm>
                <a:off x="5007358" y="1960444"/>
                <a:ext cx="2991211" cy="2639882"/>
              </a:xfrm>
              <a:custGeom>
                <a:avLst/>
                <a:gdLst/>
                <a:ahLst/>
                <a:cxnLst/>
                <a:rect l="l" t="t" r="r" b="b"/>
                <a:pathLst>
                  <a:path w="2991211" h="2639882" extrusionOk="0">
                    <a:moveTo>
                      <a:pt x="0" y="2435743"/>
                    </a:moveTo>
                    <a:cubicBezTo>
                      <a:pt x="0" y="2435743"/>
                      <a:pt x="312668" y="2284381"/>
                      <a:pt x="738921" y="2321195"/>
                    </a:cubicBezTo>
                    <a:cubicBezTo>
                      <a:pt x="977455" y="2341807"/>
                      <a:pt x="1370381" y="2466013"/>
                      <a:pt x="1370381" y="2466013"/>
                    </a:cubicBezTo>
                    <a:cubicBezTo>
                      <a:pt x="1370381" y="2466013"/>
                      <a:pt x="1698870" y="2174758"/>
                      <a:pt x="1828562" y="1972361"/>
                    </a:cubicBezTo>
                    <a:cubicBezTo>
                      <a:pt x="1958254" y="1769974"/>
                      <a:pt x="2111950" y="1453582"/>
                      <a:pt x="2111950" y="1453582"/>
                    </a:cubicBezTo>
                    <a:lnTo>
                      <a:pt x="1592103" y="710413"/>
                    </a:lnTo>
                    <a:lnTo>
                      <a:pt x="1636909" y="601533"/>
                    </a:lnTo>
                    <a:cubicBezTo>
                      <a:pt x="1636909" y="601533"/>
                      <a:pt x="1910210" y="371542"/>
                      <a:pt x="2131067" y="270262"/>
                    </a:cubicBezTo>
                    <a:cubicBezTo>
                      <a:pt x="2351932" y="168993"/>
                      <a:pt x="2748401" y="0"/>
                      <a:pt x="2748401" y="0"/>
                    </a:cubicBezTo>
                    <a:lnTo>
                      <a:pt x="2469128" y="221085"/>
                    </a:lnTo>
                    <a:cubicBezTo>
                      <a:pt x="2469128" y="221085"/>
                      <a:pt x="2592648" y="198025"/>
                      <a:pt x="2704700" y="190443"/>
                    </a:cubicBezTo>
                    <a:cubicBezTo>
                      <a:pt x="2926737" y="175422"/>
                      <a:pt x="2991212" y="198568"/>
                      <a:pt x="2991212" y="198568"/>
                    </a:cubicBezTo>
                    <a:cubicBezTo>
                      <a:pt x="2991212" y="198568"/>
                      <a:pt x="2622814" y="267500"/>
                      <a:pt x="2322557" y="382086"/>
                    </a:cubicBezTo>
                    <a:cubicBezTo>
                      <a:pt x="2022291" y="496662"/>
                      <a:pt x="1790157" y="656892"/>
                      <a:pt x="1790157" y="656892"/>
                    </a:cubicBezTo>
                    <a:lnTo>
                      <a:pt x="2424617" y="1293638"/>
                    </a:lnTo>
                    <a:cubicBezTo>
                      <a:pt x="2424617" y="1293638"/>
                      <a:pt x="2135877" y="1863004"/>
                      <a:pt x="2021977" y="2031540"/>
                    </a:cubicBezTo>
                    <a:cubicBezTo>
                      <a:pt x="1856613" y="2276237"/>
                      <a:pt x="1467441" y="2591143"/>
                      <a:pt x="1467441" y="2591143"/>
                    </a:cubicBezTo>
                    <a:lnTo>
                      <a:pt x="1292780" y="2639883"/>
                    </a:lnTo>
                    <a:cubicBezTo>
                      <a:pt x="1292780" y="2639883"/>
                      <a:pt x="918324" y="2497779"/>
                      <a:pt x="737902" y="2476643"/>
                    </a:cubicBezTo>
                    <a:cubicBezTo>
                      <a:pt x="557469" y="2455507"/>
                      <a:pt x="0" y="2435743"/>
                      <a:pt x="0" y="2435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8"/>
              <p:cNvSpPr/>
              <p:nvPr/>
            </p:nvSpPr>
            <p:spPr>
              <a:xfrm>
                <a:off x="5007358" y="4275971"/>
                <a:ext cx="1370409" cy="324269"/>
              </a:xfrm>
              <a:custGeom>
                <a:avLst/>
                <a:gdLst/>
                <a:ahLst/>
                <a:cxnLst/>
                <a:rect l="l" t="t" r="r" b="b"/>
                <a:pathLst>
                  <a:path w="1370409" h="324269" extrusionOk="0">
                    <a:moveTo>
                      <a:pt x="584892" y="124"/>
                    </a:moveTo>
                    <a:cubicBezTo>
                      <a:pt x="239487" y="4429"/>
                      <a:pt x="0" y="120082"/>
                      <a:pt x="0" y="120072"/>
                    </a:cubicBezTo>
                    <a:cubicBezTo>
                      <a:pt x="0" y="120072"/>
                      <a:pt x="557460" y="140018"/>
                      <a:pt x="737883" y="161154"/>
                    </a:cubicBezTo>
                    <a:cubicBezTo>
                      <a:pt x="918315" y="182290"/>
                      <a:pt x="1292714" y="324270"/>
                      <a:pt x="1292714" y="324270"/>
                    </a:cubicBezTo>
                    <a:lnTo>
                      <a:pt x="1370409" y="150438"/>
                    </a:lnTo>
                    <a:cubicBezTo>
                      <a:pt x="1370409" y="150438"/>
                      <a:pt x="977312" y="26385"/>
                      <a:pt x="738778" y="5772"/>
                    </a:cubicBezTo>
                    <a:cubicBezTo>
                      <a:pt x="685495" y="1172"/>
                      <a:pt x="634232" y="-495"/>
                      <a:pt x="584892" y="1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8"/>
              <p:cNvSpPr/>
              <p:nvPr/>
            </p:nvSpPr>
            <p:spPr>
              <a:xfrm>
                <a:off x="6599519" y="2617250"/>
                <a:ext cx="832456" cy="796775"/>
              </a:xfrm>
              <a:custGeom>
                <a:avLst/>
                <a:gdLst/>
                <a:ahLst/>
                <a:cxnLst/>
                <a:rect l="l" t="t" r="r" b="b"/>
                <a:pathLst>
                  <a:path w="832456" h="796775" extrusionOk="0">
                    <a:moveTo>
                      <a:pt x="0" y="53578"/>
                    </a:moveTo>
                    <a:lnTo>
                      <a:pt x="197939" y="0"/>
                    </a:lnTo>
                    <a:lnTo>
                      <a:pt x="832456" y="636832"/>
                    </a:lnTo>
                    <a:lnTo>
                      <a:pt x="519789" y="796776"/>
                    </a:lnTo>
                    <a:lnTo>
                      <a:pt x="0" y="5357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57" name="Google Shape;1057;p8"/>
            <p:cNvSpPr/>
            <p:nvPr/>
          </p:nvSpPr>
          <p:spPr>
            <a:xfrm>
              <a:off x="5583498" y="3164825"/>
              <a:ext cx="958885" cy="740052"/>
            </a:xfrm>
            <a:custGeom>
              <a:avLst/>
              <a:gdLst/>
              <a:ahLst/>
              <a:cxnLst/>
              <a:rect l="l" t="t" r="r" b="b"/>
              <a:pathLst>
                <a:path w="958885" h="740052" extrusionOk="0">
                  <a:moveTo>
                    <a:pt x="0" y="136320"/>
                  </a:moveTo>
                  <a:cubicBezTo>
                    <a:pt x="0" y="136320"/>
                    <a:pt x="583282" y="-12423"/>
                    <a:pt x="831723" y="837"/>
                  </a:cubicBezTo>
                  <a:cubicBezTo>
                    <a:pt x="1080173" y="14095"/>
                    <a:pt x="894502" y="364786"/>
                    <a:pt x="857259" y="435272"/>
                  </a:cubicBezTo>
                  <a:cubicBezTo>
                    <a:pt x="788613" y="565154"/>
                    <a:pt x="645680" y="736795"/>
                    <a:pt x="645680" y="736795"/>
                  </a:cubicBezTo>
                  <a:lnTo>
                    <a:pt x="0" y="740053"/>
                  </a:lnTo>
                  <a:lnTo>
                    <a:pt x="0" y="136320"/>
                  </a:lnTo>
                  <a:close/>
                </a:path>
              </a:pathLst>
            </a:custGeom>
            <a:solidFill>
              <a:srgbClr val="FFFFFF">
                <a:alpha val="3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8"/>
            <p:cNvSpPr/>
            <p:nvPr/>
          </p:nvSpPr>
          <p:spPr>
            <a:xfrm>
              <a:off x="4588002" y="2365224"/>
              <a:ext cx="1959196" cy="1548936"/>
            </a:xfrm>
            <a:custGeom>
              <a:avLst/>
              <a:gdLst/>
              <a:ahLst/>
              <a:cxnLst/>
              <a:rect l="l" t="t" r="r" b="b"/>
              <a:pathLst>
                <a:path w="1959196" h="1548936" extrusionOk="0">
                  <a:moveTo>
                    <a:pt x="1192558" y="0"/>
                  </a:moveTo>
                  <a:lnTo>
                    <a:pt x="1202989" y="125168"/>
                  </a:lnTo>
                  <a:lnTo>
                    <a:pt x="1489825" y="278149"/>
                  </a:lnTo>
                  <a:lnTo>
                    <a:pt x="1959197" y="1265568"/>
                  </a:lnTo>
                  <a:lnTo>
                    <a:pt x="1571530" y="1397689"/>
                  </a:lnTo>
                  <a:lnTo>
                    <a:pt x="1378563" y="726662"/>
                  </a:lnTo>
                  <a:lnTo>
                    <a:pt x="1390736" y="1119540"/>
                  </a:lnTo>
                  <a:lnTo>
                    <a:pt x="1644548" y="1548937"/>
                  </a:lnTo>
                  <a:lnTo>
                    <a:pt x="354635" y="1548937"/>
                  </a:lnTo>
                  <a:lnTo>
                    <a:pt x="585845" y="1095204"/>
                  </a:lnTo>
                  <a:lnTo>
                    <a:pt x="589321" y="717966"/>
                  </a:lnTo>
                  <a:lnTo>
                    <a:pt x="394621" y="1415072"/>
                  </a:lnTo>
                  <a:lnTo>
                    <a:pt x="0" y="1255138"/>
                  </a:lnTo>
                  <a:lnTo>
                    <a:pt x="524999" y="305962"/>
                  </a:lnTo>
                  <a:lnTo>
                    <a:pt x="820531" y="140808"/>
                  </a:lnTo>
                  <a:lnTo>
                    <a:pt x="825751" y="19126"/>
                  </a:lnTo>
                  <a:lnTo>
                    <a:pt x="1192558" y="0"/>
                  </a:ln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8"/>
            <p:cNvSpPr/>
            <p:nvPr/>
          </p:nvSpPr>
          <p:spPr>
            <a:xfrm>
              <a:off x="5583564" y="2364491"/>
              <a:ext cx="963510" cy="1549003"/>
            </a:xfrm>
            <a:custGeom>
              <a:avLst/>
              <a:gdLst/>
              <a:ahLst/>
              <a:cxnLst/>
              <a:rect l="l" t="t" r="r" b="b"/>
              <a:pathLst>
                <a:path w="963510" h="1549003" extrusionOk="0">
                  <a:moveTo>
                    <a:pt x="197054" y="0"/>
                  </a:moveTo>
                  <a:lnTo>
                    <a:pt x="0" y="10116"/>
                  </a:lnTo>
                  <a:lnTo>
                    <a:pt x="0" y="1549003"/>
                  </a:lnTo>
                  <a:lnTo>
                    <a:pt x="648891" y="1549003"/>
                  </a:lnTo>
                  <a:lnTo>
                    <a:pt x="395288" y="1119483"/>
                  </a:lnTo>
                  <a:lnTo>
                    <a:pt x="383087" y="726576"/>
                  </a:lnTo>
                  <a:lnTo>
                    <a:pt x="575968" y="1397794"/>
                  </a:lnTo>
                  <a:lnTo>
                    <a:pt x="963511" y="1265635"/>
                  </a:lnTo>
                  <a:lnTo>
                    <a:pt x="494405" y="278311"/>
                  </a:lnTo>
                  <a:lnTo>
                    <a:pt x="207464" y="125311"/>
                  </a:lnTo>
                  <a:lnTo>
                    <a:pt x="197054" y="0"/>
                  </a:lnTo>
                  <a:close/>
                </a:path>
              </a:pathLst>
            </a:custGeom>
            <a:solidFill>
              <a:srgbClr val="FFFFFF">
                <a:alpha val="9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8"/>
            <p:cNvSpPr/>
            <p:nvPr/>
          </p:nvSpPr>
          <p:spPr>
            <a:xfrm>
              <a:off x="5962478" y="2591985"/>
              <a:ext cx="584596" cy="1170984"/>
            </a:xfrm>
            <a:custGeom>
              <a:avLst/>
              <a:gdLst/>
              <a:ahLst/>
              <a:cxnLst/>
              <a:rect l="l" t="t" r="r" b="b"/>
              <a:pathLst>
                <a:path w="584596" h="1170984" extrusionOk="0">
                  <a:moveTo>
                    <a:pt x="18755" y="0"/>
                  </a:moveTo>
                  <a:lnTo>
                    <a:pt x="0" y="497091"/>
                  </a:lnTo>
                  <a:lnTo>
                    <a:pt x="197054" y="1170985"/>
                  </a:lnTo>
                  <a:lnTo>
                    <a:pt x="584597" y="1038825"/>
                  </a:lnTo>
                  <a:lnTo>
                    <a:pt x="115491" y="51502"/>
                  </a:lnTo>
                  <a:lnTo>
                    <a:pt x="18755" y="0"/>
                  </a:lnTo>
                  <a:close/>
                </a:path>
              </a:pathLst>
            </a:custGeom>
            <a:solidFill>
              <a:srgbClr val="303030">
                <a:alpha val="181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8"/>
            <p:cNvSpPr/>
            <p:nvPr/>
          </p:nvSpPr>
          <p:spPr>
            <a:xfrm>
              <a:off x="4588002" y="2632914"/>
              <a:ext cx="593483" cy="1147381"/>
            </a:xfrm>
            <a:custGeom>
              <a:avLst/>
              <a:gdLst/>
              <a:ahLst/>
              <a:cxnLst/>
              <a:rect l="l" t="t" r="r" b="b"/>
              <a:pathLst>
                <a:path w="593483" h="1147381" extrusionOk="0">
                  <a:moveTo>
                    <a:pt x="593484" y="0"/>
                  </a:moveTo>
                  <a:lnTo>
                    <a:pt x="589321" y="450275"/>
                  </a:lnTo>
                  <a:lnTo>
                    <a:pt x="394621" y="1147381"/>
                  </a:lnTo>
                  <a:lnTo>
                    <a:pt x="0" y="987447"/>
                  </a:lnTo>
                  <a:lnTo>
                    <a:pt x="524999" y="38272"/>
                  </a:lnTo>
                  <a:lnTo>
                    <a:pt x="593484" y="0"/>
                  </a:lnTo>
                  <a:close/>
                </a:path>
              </a:pathLst>
            </a:custGeom>
            <a:solidFill>
              <a:srgbClr val="303030">
                <a:alpha val="181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8"/>
            <p:cNvSpPr/>
            <p:nvPr/>
          </p:nvSpPr>
          <p:spPr>
            <a:xfrm>
              <a:off x="5173846" y="3303398"/>
              <a:ext cx="409717" cy="247611"/>
            </a:xfrm>
            <a:custGeom>
              <a:avLst/>
              <a:gdLst/>
              <a:ahLst/>
              <a:cxnLst/>
              <a:rect l="l" t="t" r="r" b="b"/>
              <a:pathLst>
                <a:path w="409717" h="247611" extrusionOk="0">
                  <a:moveTo>
                    <a:pt x="0" y="157029"/>
                  </a:moveTo>
                  <a:cubicBezTo>
                    <a:pt x="0" y="157029"/>
                    <a:pt x="90926" y="206035"/>
                    <a:pt x="170155" y="222380"/>
                  </a:cubicBezTo>
                  <a:cubicBezTo>
                    <a:pt x="249384" y="238734"/>
                    <a:pt x="409718" y="247612"/>
                    <a:pt x="409718" y="247612"/>
                  </a:cubicBezTo>
                  <a:lnTo>
                    <a:pt x="409718" y="102194"/>
                  </a:lnTo>
                  <a:cubicBezTo>
                    <a:pt x="409718" y="102194"/>
                    <a:pt x="299523" y="112328"/>
                    <a:pt x="184242" y="87096"/>
                  </a:cubicBezTo>
                  <a:cubicBezTo>
                    <a:pt x="99403" y="68523"/>
                    <a:pt x="1448" y="0"/>
                    <a:pt x="1448" y="0"/>
                  </a:cubicBezTo>
                  <a:lnTo>
                    <a:pt x="0" y="15702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8"/>
            <p:cNvSpPr/>
            <p:nvPr/>
          </p:nvSpPr>
          <p:spPr>
            <a:xfrm>
              <a:off x="5583564" y="3303398"/>
              <a:ext cx="393773" cy="247611"/>
            </a:xfrm>
            <a:custGeom>
              <a:avLst/>
              <a:gdLst/>
              <a:ahLst/>
              <a:cxnLst/>
              <a:rect l="l" t="t" r="r" b="b"/>
              <a:pathLst>
                <a:path w="393773" h="247611" extrusionOk="0">
                  <a:moveTo>
                    <a:pt x="393773" y="157029"/>
                  </a:moveTo>
                  <a:cubicBezTo>
                    <a:pt x="393773" y="157029"/>
                    <a:pt x="306391" y="206035"/>
                    <a:pt x="230248" y="222380"/>
                  </a:cubicBezTo>
                  <a:cubicBezTo>
                    <a:pt x="154096" y="238734"/>
                    <a:pt x="0" y="247612"/>
                    <a:pt x="0" y="247612"/>
                  </a:cubicBezTo>
                  <a:lnTo>
                    <a:pt x="0" y="102194"/>
                  </a:lnTo>
                  <a:cubicBezTo>
                    <a:pt x="0" y="102194"/>
                    <a:pt x="105909" y="112328"/>
                    <a:pt x="216704" y="87096"/>
                  </a:cubicBezTo>
                  <a:cubicBezTo>
                    <a:pt x="298247" y="68523"/>
                    <a:pt x="392382" y="0"/>
                    <a:pt x="392382" y="0"/>
                  </a:cubicBezTo>
                  <a:lnTo>
                    <a:pt x="393773" y="15702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8"/>
            <p:cNvSpPr/>
            <p:nvPr/>
          </p:nvSpPr>
          <p:spPr>
            <a:xfrm>
              <a:off x="6259639" y="3674768"/>
              <a:ext cx="531000" cy="274491"/>
            </a:xfrm>
            <a:custGeom>
              <a:avLst/>
              <a:gdLst/>
              <a:ahLst/>
              <a:cxnLst/>
              <a:rect l="l" t="t" r="r" b="b"/>
              <a:pathLst>
                <a:path w="531000" h="274491" extrusionOk="0">
                  <a:moveTo>
                    <a:pt x="0" y="54064"/>
                  </a:moveTo>
                  <a:lnTo>
                    <a:pt x="88211" y="239392"/>
                  </a:lnTo>
                  <a:lnTo>
                    <a:pt x="531000" y="274491"/>
                  </a:lnTo>
                  <a:cubicBezTo>
                    <a:pt x="531000" y="274491"/>
                    <a:pt x="444932" y="200034"/>
                    <a:pt x="365665" y="164639"/>
                  </a:cubicBezTo>
                  <a:cubicBezTo>
                    <a:pt x="286388" y="129254"/>
                    <a:pt x="213913" y="132931"/>
                    <a:pt x="213913" y="132931"/>
                  </a:cubicBezTo>
                  <a:lnTo>
                    <a:pt x="158515" y="0"/>
                  </a:lnTo>
                  <a:lnTo>
                    <a:pt x="0" y="54064"/>
                  </a:lnTo>
                  <a:close/>
                </a:path>
              </a:pathLst>
            </a:custGeom>
            <a:solidFill>
              <a:srgbClr val="E5C59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8"/>
            <p:cNvSpPr/>
            <p:nvPr/>
          </p:nvSpPr>
          <p:spPr>
            <a:xfrm>
              <a:off x="4353744" y="3674768"/>
              <a:ext cx="527399" cy="274491"/>
            </a:xfrm>
            <a:custGeom>
              <a:avLst/>
              <a:gdLst/>
              <a:ahLst/>
              <a:cxnLst/>
              <a:rect l="l" t="t" r="r" b="b"/>
              <a:pathLst>
                <a:path w="527399" h="274491" extrusionOk="0">
                  <a:moveTo>
                    <a:pt x="527399" y="64398"/>
                  </a:moveTo>
                  <a:lnTo>
                    <a:pt x="442789" y="239392"/>
                  </a:lnTo>
                  <a:lnTo>
                    <a:pt x="0" y="274491"/>
                  </a:lnTo>
                  <a:cubicBezTo>
                    <a:pt x="0" y="274491"/>
                    <a:pt x="86058" y="200034"/>
                    <a:pt x="165335" y="164639"/>
                  </a:cubicBezTo>
                  <a:cubicBezTo>
                    <a:pt x="244612" y="129254"/>
                    <a:pt x="317087" y="132931"/>
                    <a:pt x="317087" y="132931"/>
                  </a:cubicBezTo>
                  <a:lnTo>
                    <a:pt x="372475" y="0"/>
                  </a:lnTo>
                  <a:lnTo>
                    <a:pt x="527399" y="64398"/>
                  </a:lnTo>
                  <a:close/>
                </a:path>
              </a:pathLst>
            </a:custGeom>
            <a:solidFill>
              <a:srgbClr val="E5C59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8"/>
            <p:cNvSpPr/>
            <p:nvPr/>
          </p:nvSpPr>
          <p:spPr>
            <a:xfrm>
              <a:off x="5314635" y="226461"/>
              <a:ext cx="5671375" cy="2321090"/>
            </a:xfrm>
            <a:custGeom>
              <a:avLst/>
              <a:gdLst/>
              <a:ahLst/>
              <a:cxnLst/>
              <a:rect l="l" t="t" r="r" b="b"/>
              <a:pathLst>
                <a:path w="5671375" h="2321090" extrusionOk="0">
                  <a:moveTo>
                    <a:pt x="42405" y="2321090"/>
                  </a:moveTo>
                  <a:lnTo>
                    <a:pt x="0" y="2142144"/>
                  </a:lnTo>
                  <a:cubicBezTo>
                    <a:pt x="0" y="2142144"/>
                    <a:pt x="1326280" y="1765040"/>
                    <a:pt x="1917935" y="1675390"/>
                  </a:cubicBezTo>
                  <a:cubicBezTo>
                    <a:pt x="2564473" y="1577435"/>
                    <a:pt x="3593735" y="1427836"/>
                    <a:pt x="3593735" y="1427836"/>
                  </a:cubicBezTo>
                  <a:lnTo>
                    <a:pt x="2820896" y="1010631"/>
                  </a:lnTo>
                  <a:lnTo>
                    <a:pt x="2859767" y="774173"/>
                  </a:lnTo>
                  <a:cubicBezTo>
                    <a:pt x="2859767" y="774173"/>
                    <a:pt x="3089748" y="495595"/>
                    <a:pt x="3682527" y="307724"/>
                  </a:cubicBezTo>
                  <a:cubicBezTo>
                    <a:pt x="4275306" y="119844"/>
                    <a:pt x="5153120" y="0"/>
                    <a:pt x="5153120" y="0"/>
                  </a:cubicBezTo>
                  <a:lnTo>
                    <a:pt x="4715837" y="265614"/>
                  </a:lnTo>
                  <a:cubicBezTo>
                    <a:pt x="4715837" y="265614"/>
                    <a:pt x="4822727" y="252651"/>
                    <a:pt x="5081873" y="249412"/>
                  </a:cubicBezTo>
                  <a:cubicBezTo>
                    <a:pt x="5341048" y="246174"/>
                    <a:pt x="5671376" y="359550"/>
                    <a:pt x="5671376" y="359550"/>
                  </a:cubicBezTo>
                  <a:cubicBezTo>
                    <a:pt x="5671376" y="359550"/>
                    <a:pt x="5258658" y="423729"/>
                    <a:pt x="4454186" y="574338"/>
                  </a:cubicBezTo>
                  <a:cubicBezTo>
                    <a:pt x="3649704" y="724948"/>
                    <a:pt x="3240434" y="866994"/>
                    <a:pt x="3240434" y="866994"/>
                  </a:cubicBezTo>
                  <a:cubicBezTo>
                    <a:pt x="3240434" y="866994"/>
                    <a:pt x="3600212" y="902151"/>
                    <a:pt x="3876246" y="1021947"/>
                  </a:cubicBezTo>
                  <a:cubicBezTo>
                    <a:pt x="4152281" y="1141743"/>
                    <a:pt x="4364565" y="1354169"/>
                    <a:pt x="4364565" y="1354169"/>
                  </a:cubicBezTo>
                  <a:lnTo>
                    <a:pt x="4045810" y="1722968"/>
                  </a:lnTo>
                  <a:cubicBezTo>
                    <a:pt x="4045810" y="1722968"/>
                    <a:pt x="2856395" y="1786309"/>
                    <a:pt x="1938852" y="1882912"/>
                  </a:cubicBezTo>
                  <a:cubicBezTo>
                    <a:pt x="1021318" y="1979505"/>
                    <a:pt x="42405" y="2321090"/>
                    <a:pt x="42405" y="23210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8"/>
            <p:cNvSpPr/>
            <p:nvPr/>
          </p:nvSpPr>
          <p:spPr>
            <a:xfrm>
              <a:off x="5313468" y="233783"/>
              <a:ext cx="5671404" cy="2321090"/>
            </a:xfrm>
            <a:custGeom>
              <a:avLst/>
              <a:gdLst/>
              <a:ahLst/>
              <a:cxnLst/>
              <a:rect l="l" t="t" r="r" b="b"/>
              <a:pathLst>
                <a:path w="5671404" h="2321090" extrusionOk="0">
                  <a:moveTo>
                    <a:pt x="42406" y="2321090"/>
                  </a:moveTo>
                  <a:lnTo>
                    <a:pt x="0" y="2142144"/>
                  </a:lnTo>
                  <a:cubicBezTo>
                    <a:pt x="0" y="2142144"/>
                    <a:pt x="1326280" y="1765040"/>
                    <a:pt x="1917935" y="1675400"/>
                  </a:cubicBezTo>
                  <a:cubicBezTo>
                    <a:pt x="2564483" y="1577435"/>
                    <a:pt x="3593745" y="1427836"/>
                    <a:pt x="3593745" y="1427836"/>
                  </a:cubicBezTo>
                  <a:lnTo>
                    <a:pt x="2820895" y="1010641"/>
                  </a:lnTo>
                  <a:lnTo>
                    <a:pt x="2859767" y="774173"/>
                  </a:lnTo>
                  <a:cubicBezTo>
                    <a:pt x="2859767" y="774173"/>
                    <a:pt x="3089748" y="495605"/>
                    <a:pt x="3682527" y="307724"/>
                  </a:cubicBezTo>
                  <a:cubicBezTo>
                    <a:pt x="4275306" y="119853"/>
                    <a:pt x="5153130" y="0"/>
                    <a:pt x="5153130" y="0"/>
                  </a:cubicBezTo>
                  <a:lnTo>
                    <a:pt x="4715837" y="265614"/>
                  </a:lnTo>
                  <a:cubicBezTo>
                    <a:pt x="4715837" y="265614"/>
                    <a:pt x="4822737" y="252660"/>
                    <a:pt x="5081874" y="249422"/>
                  </a:cubicBezTo>
                  <a:cubicBezTo>
                    <a:pt x="5341011" y="246183"/>
                    <a:pt x="5671405" y="359550"/>
                    <a:pt x="5671405" y="359550"/>
                  </a:cubicBezTo>
                  <a:cubicBezTo>
                    <a:pt x="5671405" y="359550"/>
                    <a:pt x="5258667" y="423729"/>
                    <a:pt x="4454185" y="574339"/>
                  </a:cubicBezTo>
                  <a:cubicBezTo>
                    <a:pt x="3649704" y="724948"/>
                    <a:pt x="3240434" y="867004"/>
                    <a:pt x="3240434" y="867004"/>
                  </a:cubicBezTo>
                  <a:cubicBezTo>
                    <a:pt x="3240434" y="867004"/>
                    <a:pt x="3600212" y="902151"/>
                    <a:pt x="3876247" y="1021947"/>
                  </a:cubicBezTo>
                  <a:cubicBezTo>
                    <a:pt x="4152291" y="1141743"/>
                    <a:pt x="4364565" y="1354169"/>
                    <a:pt x="4364565" y="1354169"/>
                  </a:cubicBezTo>
                  <a:lnTo>
                    <a:pt x="4045820" y="1722968"/>
                  </a:lnTo>
                  <a:cubicBezTo>
                    <a:pt x="4045820" y="1722968"/>
                    <a:pt x="2856396" y="1786319"/>
                    <a:pt x="1938852" y="1882912"/>
                  </a:cubicBezTo>
                  <a:cubicBezTo>
                    <a:pt x="1021318" y="1979514"/>
                    <a:pt x="42406" y="2321090"/>
                    <a:pt x="42406" y="2321090"/>
                  </a:cubicBezTo>
                  <a:close/>
                </a:path>
              </a:pathLst>
            </a:cu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8"/>
            <p:cNvSpPr/>
            <p:nvPr/>
          </p:nvSpPr>
          <p:spPr>
            <a:xfrm>
              <a:off x="8135550" y="231307"/>
              <a:ext cx="2850365" cy="1010840"/>
            </a:xfrm>
            <a:custGeom>
              <a:avLst/>
              <a:gdLst/>
              <a:ahLst/>
              <a:cxnLst/>
              <a:rect l="l" t="t" r="r" b="b"/>
              <a:pathLst>
                <a:path w="2850365" h="1010840" extrusionOk="0">
                  <a:moveTo>
                    <a:pt x="2332110" y="0"/>
                  </a:moveTo>
                  <a:cubicBezTo>
                    <a:pt x="2332110" y="0"/>
                    <a:pt x="1454496" y="119901"/>
                    <a:pt x="861717" y="307781"/>
                  </a:cubicBezTo>
                  <a:cubicBezTo>
                    <a:pt x="268938" y="495652"/>
                    <a:pt x="38995" y="774201"/>
                    <a:pt x="38995" y="774201"/>
                  </a:cubicBezTo>
                  <a:lnTo>
                    <a:pt x="0" y="1010841"/>
                  </a:lnTo>
                  <a:lnTo>
                    <a:pt x="419395" y="867070"/>
                  </a:lnTo>
                  <a:cubicBezTo>
                    <a:pt x="419395" y="867070"/>
                    <a:pt x="828760" y="725091"/>
                    <a:pt x="1633242" y="574481"/>
                  </a:cubicBezTo>
                  <a:cubicBezTo>
                    <a:pt x="2437743" y="423872"/>
                    <a:pt x="2850366" y="359569"/>
                    <a:pt x="2850366" y="359569"/>
                  </a:cubicBezTo>
                  <a:cubicBezTo>
                    <a:pt x="2850366" y="359569"/>
                    <a:pt x="2520134" y="246202"/>
                    <a:pt x="2260959" y="249441"/>
                  </a:cubicBezTo>
                  <a:cubicBezTo>
                    <a:pt x="2001860" y="252679"/>
                    <a:pt x="1894884" y="265805"/>
                    <a:pt x="1894884" y="265805"/>
                  </a:cubicBezTo>
                  <a:lnTo>
                    <a:pt x="233211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69" name="Google Shape;1069;p8"/>
            <p:cNvGrpSpPr/>
            <p:nvPr/>
          </p:nvGrpSpPr>
          <p:grpSpPr>
            <a:xfrm>
              <a:off x="4628916" y="433230"/>
              <a:ext cx="1913844" cy="1971288"/>
              <a:chOff x="4148074" y="2344026"/>
              <a:chExt cx="1913844" cy="1971288"/>
            </a:xfrm>
          </p:grpSpPr>
          <p:sp>
            <p:nvSpPr>
              <p:cNvPr id="1070" name="Google Shape;1070;p8"/>
              <p:cNvSpPr/>
              <p:nvPr/>
            </p:nvSpPr>
            <p:spPr>
              <a:xfrm>
                <a:off x="4148074" y="2344026"/>
                <a:ext cx="1913844" cy="1970064"/>
              </a:xfrm>
              <a:custGeom>
                <a:avLst/>
                <a:gdLst/>
                <a:ahLst/>
                <a:cxnLst/>
                <a:rect l="l" t="t" r="r" b="b"/>
                <a:pathLst>
                  <a:path w="1913844" h="1970064" extrusionOk="0">
                    <a:moveTo>
                      <a:pt x="935999" y="1963208"/>
                    </a:moveTo>
                    <a:cubicBezTo>
                      <a:pt x="601462" y="2004565"/>
                      <a:pt x="253047" y="1859204"/>
                      <a:pt x="161216" y="1517561"/>
                    </a:cubicBezTo>
                    <a:cubicBezTo>
                      <a:pt x="156520" y="1500102"/>
                      <a:pt x="101875" y="1487234"/>
                      <a:pt x="51926" y="1428293"/>
                    </a:cubicBezTo>
                    <a:cubicBezTo>
                      <a:pt x="-9910" y="1355341"/>
                      <a:pt x="691" y="1197760"/>
                      <a:pt x="691" y="1197760"/>
                    </a:cubicBezTo>
                    <a:cubicBezTo>
                      <a:pt x="691" y="1197760"/>
                      <a:pt x="171493" y="1386240"/>
                      <a:pt x="168474" y="1345292"/>
                    </a:cubicBezTo>
                    <a:cubicBezTo>
                      <a:pt x="161216" y="1246794"/>
                      <a:pt x="691" y="833714"/>
                      <a:pt x="691" y="833714"/>
                    </a:cubicBezTo>
                    <a:cubicBezTo>
                      <a:pt x="691" y="833714"/>
                      <a:pt x="63775" y="907657"/>
                      <a:pt x="101513" y="930469"/>
                    </a:cubicBezTo>
                    <a:cubicBezTo>
                      <a:pt x="139242" y="953281"/>
                      <a:pt x="65233" y="841467"/>
                      <a:pt x="61708" y="782917"/>
                    </a:cubicBezTo>
                    <a:cubicBezTo>
                      <a:pt x="58184" y="724367"/>
                      <a:pt x="70500" y="647110"/>
                      <a:pt x="70500" y="647110"/>
                    </a:cubicBezTo>
                    <a:lnTo>
                      <a:pt x="130565" y="755266"/>
                    </a:lnTo>
                    <a:cubicBezTo>
                      <a:pt x="130565" y="755266"/>
                      <a:pt x="144862" y="730577"/>
                      <a:pt x="163512" y="676970"/>
                    </a:cubicBezTo>
                    <a:cubicBezTo>
                      <a:pt x="182161" y="623364"/>
                      <a:pt x="205174" y="540849"/>
                      <a:pt x="205174" y="540849"/>
                    </a:cubicBezTo>
                    <a:cubicBezTo>
                      <a:pt x="205174" y="540849"/>
                      <a:pt x="233749" y="661111"/>
                      <a:pt x="267934" y="708822"/>
                    </a:cubicBezTo>
                    <a:cubicBezTo>
                      <a:pt x="302120" y="756533"/>
                      <a:pt x="336038" y="776859"/>
                      <a:pt x="336038" y="776859"/>
                    </a:cubicBezTo>
                    <a:cubicBezTo>
                      <a:pt x="336038" y="776859"/>
                      <a:pt x="311978" y="730310"/>
                      <a:pt x="320693" y="630755"/>
                    </a:cubicBezTo>
                    <a:cubicBezTo>
                      <a:pt x="329409" y="531200"/>
                      <a:pt x="373719" y="407689"/>
                      <a:pt x="373719" y="407689"/>
                    </a:cubicBezTo>
                    <a:cubicBezTo>
                      <a:pt x="373719" y="407689"/>
                      <a:pt x="384120" y="436255"/>
                      <a:pt x="405189" y="479041"/>
                    </a:cubicBezTo>
                    <a:cubicBezTo>
                      <a:pt x="426259" y="521818"/>
                      <a:pt x="461330" y="573739"/>
                      <a:pt x="461330" y="573739"/>
                    </a:cubicBezTo>
                    <a:cubicBezTo>
                      <a:pt x="461330" y="573739"/>
                      <a:pt x="462559" y="527371"/>
                      <a:pt x="478018" y="470316"/>
                    </a:cubicBezTo>
                    <a:cubicBezTo>
                      <a:pt x="493477" y="413261"/>
                      <a:pt x="542530" y="343662"/>
                      <a:pt x="542530" y="343662"/>
                    </a:cubicBezTo>
                    <a:cubicBezTo>
                      <a:pt x="542530" y="343662"/>
                      <a:pt x="542226" y="441446"/>
                      <a:pt x="584202" y="510578"/>
                    </a:cubicBezTo>
                    <a:cubicBezTo>
                      <a:pt x="626188" y="579711"/>
                      <a:pt x="672994" y="624774"/>
                      <a:pt x="672994" y="624774"/>
                    </a:cubicBezTo>
                    <a:cubicBezTo>
                      <a:pt x="672994" y="624774"/>
                      <a:pt x="661793" y="514036"/>
                      <a:pt x="701950" y="396888"/>
                    </a:cubicBezTo>
                    <a:cubicBezTo>
                      <a:pt x="742108" y="279750"/>
                      <a:pt x="935427" y="50254"/>
                      <a:pt x="935427" y="50254"/>
                    </a:cubicBezTo>
                    <a:cubicBezTo>
                      <a:pt x="935427" y="50254"/>
                      <a:pt x="922845" y="120977"/>
                      <a:pt x="925188" y="210522"/>
                    </a:cubicBezTo>
                    <a:cubicBezTo>
                      <a:pt x="927540" y="300057"/>
                      <a:pt x="944838" y="408422"/>
                      <a:pt x="944838" y="408422"/>
                    </a:cubicBezTo>
                    <a:cubicBezTo>
                      <a:pt x="944838" y="408422"/>
                      <a:pt x="1000654" y="299647"/>
                      <a:pt x="1089942" y="229257"/>
                    </a:cubicBezTo>
                    <a:cubicBezTo>
                      <a:pt x="1179229" y="158877"/>
                      <a:pt x="1210538" y="188357"/>
                      <a:pt x="1301987" y="126873"/>
                    </a:cubicBezTo>
                    <a:cubicBezTo>
                      <a:pt x="1393447" y="65399"/>
                      <a:pt x="1436890" y="0"/>
                      <a:pt x="1436890" y="0"/>
                    </a:cubicBezTo>
                    <a:cubicBezTo>
                      <a:pt x="1436890" y="0"/>
                      <a:pt x="1449854" y="89878"/>
                      <a:pt x="1447501" y="166107"/>
                    </a:cubicBezTo>
                    <a:cubicBezTo>
                      <a:pt x="1445148" y="242335"/>
                      <a:pt x="1427479" y="304895"/>
                      <a:pt x="1427479" y="304895"/>
                    </a:cubicBezTo>
                    <a:cubicBezTo>
                      <a:pt x="1427479" y="304895"/>
                      <a:pt x="1470170" y="305057"/>
                      <a:pt x="1519386" y="278159"/>
                    </a:cubicBezTo>
                    <a:cubicBezTo>
                      <a:pt x="1568602" y="251251"/>
                      <a:pt x="1624342" y="197282"/>
                      <a:pt x="1624342" y="197282"/>
                    </a:cubicBezTo>
                    <a:cubicBezTo>
                      <a:pt x="1624342" y="197282"/>
                      <a:pt x="1644392" y="242088"/>
                      <a:pt x="1640925" y="292141"/>
                    </a:cubicBezTo>
                    <a:cubicBezTo>
                      <a:pt x="1637458" y="342195"/>
                      <a:pt x="1610483" y="397488"/>
                      <a:pt x="1610483" y="397488"/>
                    </a:cubicBezTo>
                    <a:cubicBezTo>
                      <a:pt x="1610483" y="397488"/>
                      <a:pt x="1631895" y="375685"/>
                      <a:pt x="1677291" y="363636"/>
                    </a:cubicBezTo>
                    <a:cubicBezTo>
                      <a:pt x="1722688" y="351577"/>
                      <a:pt x="1786200" y="340252"/>
                      <a:pt x="1786200" y="340252"/>
                    </a:cubicBezTo>
                    <a:cubicBezTo>
                      <a:pt x="1786200" y="340252"/>
                      <a:pt x="1651041" y="523837"/>
                      <a:pt x="1620665" y="617601"/>
                    </a:cubicBezTo>
                    <a:cubicBezTo>
                      <a:pt x="1612636" y="642404"/>
                      <a:pt x="1517662" y="1005859"/>
                      <a:pt x="1517662" y="1005859"/>
                    </a:cubicBezTo>
                    <a:cubicBezTo>
                      <a:pt x="1517662" y="1005859"/>
                      <a:pt x="1586061" y="938070"/>
                      <a:pt x="1635248" y="850907"/>
                    </a:cubicBezTo>
                    <a:cubicBezTo>
                      <a:pt x="1684445" y="763753"/>
                      <a:pt x="1714429" y="657225"/>
                      <a:pt x="1714429" y="657225"/>
                    </a:cubicBezTo>
                    <a:cubicBezTo>
                      <a:pt x="1714429" y="657225"/>
                      <a:pt x="1769570" y="844744"/>
                      <a:pt x="1742166" y="1016422"/>
                    </a:cubicBezTo>
                    <a:cubicBezTo>
                      <a:pt x="1714762" y="1188111"/>
                      <a:pt x="1604825" y="1343940"/>
                      <a:pt x="1604825" y="1343940"/>
                    </a:cubicBezTo>
                    <a:cubicBezTo>
                      <a:pt x="1604825" y="1343940"/>
                      <a:pt x="1665566" y="1326766"/>
                      <a:pt x="1715753" y="1303001"/>
                    </a:cubicBezTo>
                    <a:cubicBezTo>
                      <a:pt x="1765941" y="1279227"/>
                      <a:pt x="1913844" y="1267340"/>
                      <a:pt x="1913844" y="1267340"/>
                    </a:cubicBezTo>
                    <a:cubicBezTo>
                      <a:pt x="1913844" y="1267340"/>
                      <a:pt x="1806879" y="1330728"/>
                      <a:pt x="1752729" y="1391479"/>
                    </a:cubicBezTo>
                    <a:cubicBezTo>
                      <a:pt x="1698589" y="1452229"/>
                      <a:pt x="1510137" y="1892237"/>
                      <a:pt x="935999" y="1963208"/>
                    </a:cubicBezTo>
                    <a:close/>
                  </a:path>
                </a:pathLst>
              </a:custGeom>
              <a:solidFill>
                <a:srgbClr val="FFCB25"/>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8"/>
              <p:cNvSpPr/>
              <p:nvPr/>
            </p:nvSpPr>
            <p:spPr>
              <a:xfrm>
                <a:off x="5198122" y="2541307"/>
                <a:ext cx="585951" cy="1137809"/>
              </a:xfrm>
              <a:custGeom>
                <a:avLst/>
                <a:gdLst/>
                <a:ahLst/>
                <a:cxnLst/>
                <a:rect l="l" t="t" r="r" b="b"/>
                <a:pathLst>
                  <a:path w="585951" h="1137809" extrusionOk="0">
                    <a:moveTo>
                      <a:pt x="574294" y="0"/>
                    </a:moveTo>
                    <a:cubicBezTo>
                      <a:pt x="574294" y="0"/>
                      <a:pt x="612156" y="132474"/>
                      <a:pt x="551415" y="239497"/>
                    </a:cubicBezTo>
                    <a:cubicBezTo>
                      <a:pt x="490683" y="346520"/>
                      <a:pt x="400529" y="464344"/>
                      <a:pt x="321024" y="564271"/>
                    </a:cubicBezTo>
                    <a:cubicBezTo>
                      <a:pt x="266655" y="632603"/>
                      <a:pt x="71154" y="1137809"/>
                      <a:pt x="71154" y="1137809"/>
                    </a:cubicBezTo>
                    <a:cubicBezTo>
                      <a:pt x="71154" y="1137809"/>
                      <a:pt x="25949" y="994381"/>
                      <a:pt x="6451" y="810511"/>
                    </a:cubicBezTo>
                    <a:cubicBezTo>
                      <a:pt x="-12037" y="636184"/>
                      <a:pt x="5851" y="379409"/>
                      <a:pt x="104349" y="275663"/>
                    </a:cubicBezTo>
                    <a:cubicBezTo>
                      <a:pt x="202847" y="171917"/>
                      <a:pt x="401720" y="128654"/>
                      <a:pt x="469338" y="80877"/>
                    </a:cubicBezTo>
                    <a:cubicBezTo>
                      <a:pt x="536965" y="33090"/>
                      <a:pt x="574294" y="0"/>
                      <a:pt x="574294" y="0"/>
                    </a:cubicBezTo>
                    <a:close/>
                  </a:path>
                </a:pathLst>
              </a:custGeom>
              <a:solidFill>
                <a:srgbClr val="FFC0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8"/>
              <p:cNvSpPr/>
              <p:nvPr/>
            </p:nvSpPr>
            <p:spPr>
              <a:xfrm>
                <a:off x="4148765" y="2573283"/>
                <a:ext cx="1785508" cy="1436090"/>
              </a:xfrm>
              <a:custGeom>
                <a:avLst/>
                <a:gdLst/>
                <a:ahLst/>
                <a:cxnLst/>
                <a:rect l="l" t="t" r="r" b="b"/>
                <a:pathLst>
                  <a:path w="1785508" h="1436090" extrusionOk="0">
                    <a:moveTo>
                      <a:pt x="723300" y="1425645"/>
                    </a:moveTo>
                    <a:cubicBezTo>
                      <a:pt x="557289" y="1395832"/>
                      <a:pt x="160525" y="1288304"/>
                      <a:pt x="74086" y="976970"/>
                    </a:cubicBezTo>
                    <a:cubicBezTo>
                      <a:pt x="24717" y="799148"/>
                      <a:pt x="0" y="604457"/>
                      <a:pt x="0" y="604457"/>
                    </a:cubicBezTo>
                    <a:cubicBezTo>
                      <a:pt x="0" y="604457"/>
                      <a:pt x="100822" y="701212"/>
                      <a:pt x="276873" y="866661"/>
                    </a:cubicBezTo>
                    <a:cubicBezTo>
                      <a:pt x="416224" y="997620"/>
                      <a:pt x="589588" y="1121331"/>
                      <a:pt x="589588" y="1121331"/>
                    </a:cubicBezTo>
                    <a:cubicBezTo>
                      <a:pt x="589588" y="1121331"/>
                      <a:pt x="448723" y="848935"/>
                      <a:pt x="450199" y="650205"/>
                    </a:cubicBezTo>
                    <a:cubicBezTo>
                      <a:pt x="450876" y="560461"/>
                      <a:pt x="453857" y="456181"/>
                      <a:pt x="460639" y="344481"/>
                    </a:cubicBezTo>
                    <a:cubicBezTo>
                      <a:pt x="470764" y="177889"/>
                      <a:pt x="541839" y="114405"/>
                      <a:pt x="541839" y="114405"/>
                    </a:cubicBezTo>
                    <a:cubicBezTo>
                      <a:pt x="541839" y="114405"/>
                      <a:pt x="550898" y="211046"/>
                      <a:pt x="583511" y="281321"/>
                    </a:cubicBezTo>
                    <a:cubicBezTo>
                      <a:pt x="616134" y="351597"/>
                      <a:pt x="672303" y="395516"/>
                      <a:pt x="672303" y="395516"/>
                    </a:cubicBezTo>
                    <a:lnTo>
                      <a:pt x="914524" y="810454"/>
                    </a:lnTo>
                    <a:cubicBezTo>
                      <a:pt x="914524" y="810454"/>
                      <a:pt x="850792" y="319478"/>
                      <a:pt x="944147" y="179165"/>
                    </a:cubicBezTo>
                    <a:cubicBezTo>
                      <a:pt x="1010069" y="80058"/>
                      <a:pt x="1089251" y="0"/>
                      <a:pt x="1089251" y="0"/>
                    </a:cubicBezTo>
                    <a:cubicBezTo>
                      <a:pt x="1089251" y="0"/>
                      <a:pt x="1050960" y="85058"/>
                      <a:pt x="1104424" y="237230"/>
                    </a:cubicBezTo>
                    <a:cubicBezTo>
                      <a:pt x="1157888" y="389411"/>
                      <a:pt x="1210028" y="529752"/>
                      <a:pt x="1193921" y="632994"/>
                    </a:cubicBezTo>
                    <a:cubicBezTo>
                      <a:pt x="1177814" y="736245"/>
                      <a:pt x="1168423" y="891312"/>
                      <a:pt x="1168423" y="891312"/>
                    </a:cubicBezTo>
                    <a:cubicBezTo>
                      <a:pt x="1168423" y="891312"/>
                      <a:pt x="1275636" y="544221"/>
                      <a:pt x="1344444" y="420634"/>
                    </a:cubicBezTo>
                    <a:cubicBezTo>
                      <a:pt x="1427560" y="271367"/>
                      <a:pt x="1489615" y="229133"/>
                      <a:pt x="1609792" y="168231"/>
                    </a:cubicBezTo>
                    <a:cubicBezTo>
                      <a:pt x="1676600" y="134379"/>
                      <a:pt x="1785509" y="110995"/>
                      <a:pt x="1785509" y="110995"/>
                    </a:cubicBezTo>
                    <a:cubicBezTo>
                      <a:pt x="1785509" y="110995"/>
                      <a:pt x="1717739" y="190729"/>
                      <a:pt x="1619974" y="388344"/>
                    </a:cubicBezTo>
                    <a:cubicBezTo>
                      <a:pt x="1556471" y="516722"/>
                      <a:pt x="1569949" y="700373"/>
                      <a:pt x="1516971" y="776602"/>
                    </a:cubicBezTo>
                    <a:cubicBezTo>
                      <a:pt x="1382449" y="970179"/>
                      <a:pt x="1211418" y="1263406"/>
                      <a:pt x="1211418" y="1263406"/>
                    </a:cubicBezTo>
                    <a:cubicBezTo>
                      <a:pt x="1211418" y="1263406"/>
                      <a:pt x="1060733" y="1486243"/>
                      <a:pt x="723300" y="1425645"/>
                    </a:cubicBezTo>
                    <a:close/>
                  </a:path>
                </a:pathLst>
              </a:custGeom>
              <a:solidFill>
                <a:srgbClr val="E2AC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8"/>
              <p:cNvSpPr/>
              <p:nvPr/>
            </p:nvSpPr>
            <p:spPr>
              <a:xfrm>
                <a:off x="4309290" y="3133353"/>
                <a:ext cx="1037709" cy="1181961"/>
              </a:xfrm>
              <a:custGeom>
                <a:avLst/>
                <a:gdLst/>
                <a:ahLst/>
                <a:cxnLst/>
                <a:rect l="l" t="t" r="r" b="b"/>
                <a:pathLst>
                  <a:path w="1037709" h="1181961" extrusionOk="0">
                    <a:moveTo>
                      <a:pt x="0" y="728234"/>
                    </a:moveTo>
                    <a:cubicBezTo>
                      <a:pt x="0" y="728234"/>
                      <a:pt x="81096" y="725900"/>
                      <a:pt x="164573" y="738149"/>
                    </a:cubicBezTo>
                    <a:cubicBezTo>
                      <a:pt x="248060" y="750389"/>
                      <a:pt x="333946" y="777202"/>
                      <a:pt x="333946" y="777202"/>
                    </a:cubicBezTo>
                    <a:cubicBezTo>
                      <a:pt x="333946" y="777202"/>
                      <a:pt x="256984" y="702507"/>
                      <a:pt x="208359" y="625459"/>
                    </a:cubicBezTo>
                    <a:cubicBezTo>
                      <a:pt x="159734" y="548402"/>
                      <a:pt x="139455" y="468982"/>
                      <a:pt x="139455" y="468982"/>
                    </a:cubicBezTo>
                    <a:lnTo>
                      <a:pt x="429063" y="561261"/>
                    </a:lnTo>
                    <a:cubicBezTo>
                      <a:pt x="429063" y="561261"/>
                      <a:pt x="357635" y="393354"/>
                      <a:pt x="400717" y="233115"/>
                    </a:cubicBezTo>
                    <a:cubicBezTo>
                      <a:pt x="443789" y="72866"/>
                      <a:pt x="516474" y="18402"/>
                      <a:pt x="516474" y="18402"/>
                    </a:cubicBezTo>
                    <a:cubicBezTo>
                      <a:pt x="516474" y="18402"/>
                      <a:pt x="591340" y="190928"/>
                      <a:pt x="634327" y="314773"/>
                    </a:cubicBezTo>
                    <a:cubicBezTo>
                      <a:pt x="692210" y="481508"/>
                      <a:pt x="687114" y="835047"/>
                      <a:pt x="687114" y="835047"/>
                    </a:cubicBezTo>
                    <a:cubicBezTo>
                      <a:pt x="687114" y="835047"/>
                      <a:pt x="713956" y="488709"/>
                      <a:pt x="732234" y="365017"/>
                    </a:cubicBezTo>
                    <a:cubicBezTo>
                      <a:pt x="771144" y="101584"/>
                      <a:pt x="883891" y="0"/>
                      <a:pt x="883891" y="0"/>
                    </a:cubicBezTo>
                    <a:cubicBezTo>
                      <a:pt x="883891" y="0"/>
                      <a:pt x="999268" y="279787"/>
                      <a:pt x="1027261" y="445360"/>
                    </a:cubicBezTo>
                    <a:cubicBezTo>
                      <a:pt x="1052655" y="595569"/>
                      <a:pt x="1023776" y="1113787"/>
                      <a:pt x="1023776" y="1113787"/>
                    </a:cubicBezTo>
                    <a:cubicBezTo>
                      <a:pt x="1023776" y="1113787"/>
                      <a:pt x="685686" y="1236412"/>
                      <a:pt x="425301" y="1152744"/>
                    </a:cubicBezTo>
                    <a:cubicBezTo>
                      <a:pt x="35681" y="1027557"/>
                      <a:pt x="0" y="728234"/>
                      <a:pt x="0" y="728234"/>
                    </a:cubicBezTo>
                    <a:close/>
                  </a:path>
                </a:pathLst>
              </a:custGeom>
              <a:solidFill>
                <a:srgbClr val="C898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4" name="Google Shape;1074;p8"/>
              <p:cNvSpPr/>
              <p:nvPr/>
            </p:nvSpPr>
            <p:spPr>
              <a:xfrm>
                <a:off x="4487806" y="3392823"/>
                <a:ext cx="1574111" cy="921325"/>
              </a:xfrm>
              <a:custGeom>
                <a:avLst/>
                <a:gdLst/>
                <a:ahLst/>
                <a:cxnLst/>
                <a:rect l="l" t="t" r="r" b="b"/>
                <a:pathLst>
                  <a:path w="1574111" h="921325" extrusionOk="0">
                    <a:moveTo>
                      <a:pt x="1040712" y="0"/>
                    </a:moveTo>
                    <a:cubicBezTo>
                      <a:pt x="1040712" y="0"/>
                      <a:pt x="1036722" y="177222"/>
                      <a:pt x="978505" y="331584"/>
                    </a:cubicBezTo>
                    <a:cubicBezTo>
                      <a:pt x="920278" y="485947"/>
                      <a:pt x="807645" y="617334"/>
                      <a:pt x="807645" y="617334"/>
                    </a:cubicBezTo>
                    <a:cubicBezTo>
                      <a:pt x="807645" y="617334"/>
                      <a:pt x="787157" y="511978"/>
                      <a:pt x="816580" y="366112"/>
                    </a:cubicBezTo>
                    <a:cubicBezTo>
                      <a:pt x="846002" y="220246"/>
                      <a:pt x="925221" y="33928"/>
                      <a:pt x="925221" y="33928"/>
                    </a:cubicBezTo>
                    <a:cubicBezTo>
                      <a:pt x="925221" y="33928"/>
                      <a:pt x="754972" y="98536"/>
                      <a:pt x="650788" y="233953"/>
                    </a:cubicBezTo>
                    <a:cubicBezTo>
                      <a:pt x="546593" y="369380"/>
                      <a:pt x="508503" y="575662"/>
                      <a:pt x="508503" y="575662"/>
                    </a:cubicBezTo>
                    <a:cubicBezTo>
                      <a:pt x="508503" y="575662"/>
                      <a:pt x="446314" y="505644"/>
                      <a:pt x="319193" y="497977"/>
                    </a:cubicBezTo>
                    <a:cubicBezTo>
                      <a:pt x="192073" y="490299"/>
                      <a:pt x="106" y="545001"/>
                      <a:pt x="106" y="545001"/>
                    </a:cubicBezTo>
                    <a:cubicBezTo>
                      <a:pt x="106" y="545001"/>
                      <a:pt x="-8790" y="613553"/>
                      <a:pt x="136437" y="736692"/>
                    </a:cubicBezTo>
                    <a:cubicBezTo>
                      <a:pt x="203065" y="793194"/>
                      <a:pt x="301420" y="860060"/>
                      <a:pt x="389145" y="917077"/>
                    </a:cubicBezTo>
                    <a:cubicBezTo>
                      <a:pt x="456192" y="923096"/>
                      <a:pt x="525400" y="923163"/>
                      <a:pt x="596314" y="914400"/>
                    </a:cubicBezTo>
                    <a:cubicBezTo>
                      <a:pt x="1170452" y="843420"/>
                      <a:pt x="1358933" y="403346"/>
                      <a:pt x="1413083" y="342595"/>
                    </a:cubicBezTo>
                    <a:cubicBezTo>
                      <a:pt x="1467223" y="281854"/>
                      <a:pt x="1574112" y="218475"/>
                      <a:pt x="1574112" y="218475"/>
                    </a:cubicBezTo>
                    <a:cubicBezTo>
                      <a:pt x="1574112" y="218475"/>
                      <a:pt x="1426056" y="230419"/>
                      <a:pt x="1375878" y="254194"/>
                    </a:cubicBezTo>
                    <a:cubicBezTo>
                      <a:pt x="1325691" y="277968"/>
                      <a:pt x="1265150" y="295275"/>
                      <a:pt x="1265150" y="295275"/>
                    </a:cubicBezTo>
                    <a:cubicBezTo>
                      <a:pt x="1265150" y="295275"/>
                      <a:pt x="1215610" y="266681"/>
                      <a:pt x="1159480" y="192881"/>
                    </a:cubicBezTo>
                    <a:cubicBezTo>
                      <a:pt x="1103349" y="119072"/>
                      <a:pt x="1040712" y="0"/>
                      <a:pt x="1040712" y="0"/>
                    </a:cubicBezTo>
                    <a:close/>
                  </a:path>
                </a:pathLst>
              </a:custGeom>
              <a:solidFill>
                <a:srgbClr val="AC830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75" name="Google Shape;1075;p8"/>
            <p:cNvSpPr/>
            <p:nvPr/>
          </p:nvSpPr>
          <p:spPr>
            <a:xfrm>
              <a:off x="5314665" y="1585647"/>
              <a:ext cx="4364535" cy="966787"/>
            </a:xfrm>
            <a:custGeom>
              <a:avLst/>
              <a:gdLst/>
              <a:ahLst/>
              <a:cxnLst/>
              <a:rect l="l" t="t" r="r" b="b"/>
              <a:pathLst>
                <a:path w="4364535" h="966787" extrusionOk="0">
                  <a:moveTo>
                    <a:pt x="4364536" y="0"/>
                  </a:moveTo>
                  <a:lnTo>
                    <a:pt x="3593602" y="73514"/>
                  </a:lnTo>
                  <a:cubicBezTo>
                    <a:pt x="3593602" y="73514"/>
                    <a:pt x="2564340" y="223209"/>
                    <a:pt x="1917802" y="321164"/>
                  </a:cubicBezTo>
                  <a:cubicBezTo>
                    <a:pt x="1326146" y="410813"/>
                    <a:pt x="0" y="787889"/>
                    <a:pt x="0" y="787889"/>
                  </a:cubicBezTo>
                  <a:lnTo>
                    <a:pt x="42262" y="966788"/>
                  </a:lnTo>
                  <a:cubicBezTo>
                    <a:pt x="42262" y="966788"/>
                    <a:pt x="1021394" y="625230"/>
                    <a:pt x="1938928" y="528638"/>
                  </a:cubicBezTo>
                  <a:cubicBezTo>
                    <a:pt x="2856471" y="432035"/>
                    <a:pt x="4045744" y="368789"/>
                    <a:pt x="4045744" y="368789"/>
                  </a:cubicBezTo>
                  <a:lnTo>
                    <a:pt x="436453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8"/>
            <p:cNvSpPr/>
            <p:nvPr/>
          </p:nvSpPr>
          <p:spPr>
            <a:xfrm>
              <a:off x="6097266" y="3544647"/>
              <a:ext cx="477316" cy="260842"/>
            </a:xfrm>
            <a:custGeom>
              <a:avLst/>
              <a:gdLst/>
              <a:ahLst/>
              <a:cxnLst/>
              <a:rect l="l" t="t" r="r" b="b"/>
              <a:pathLst>
                <a:path w="477316" h="260842" extrusionOk="0">
                  <a:moveTo>
                    <a:pt x="0" y="156696"/>
                  </a:moveTo>
                  <a:lnTo>
                    <a:pt x="440255" y="0"/>
                  </a:lnTo>
                  <a:lnTo>
                    <a:pt x="477317" y="104147"/>
                  </a:lnTo>
                  <a:lnTo>
                    <a:pt x="37072" y="260842"/>
                  </a:lnTo>
                  <a:lnTo>
                    <a:pt x="0" y="156696"/>
                  </a:ln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8"/>
            <p:cNvSpPr/>
            <p:nvPr/>
          </p:nvSpPr>
          <p:spPr>
            <a:xfrm>
              <a:off x="4566847" y="3527978"/>
              <a:ext cx="474697" cy="277510"/>
            </a:xfrm>
            <a:custGeom>
              <a:avLst/>
              <a:gdLst/>
              <a:ahLst/>
              <a:cxnLst/>
              <a:rect l="l" t="t" r="r" b="b"/>
              <a:pathLst>
                <a:path w="474697" h="277510" extrusionOk="0">
                  <a:moveTo>
                    <a:pt x="41405" y="0"/>
                  </a:moveTo>
                  <a:lnTo>
                    <a:pt x="474697" y="175012"/>
                  </a:lnTo>
                  <a:lnTo>
                    <a:pt x="433292" y="277511"/>
                  </a:lnTo>
                  <a:lnTo>
                    <a:pt x="0" y="102498"/>
                  </a:lnTo>
                  <a:lnTo>
                    <a:pt x="41405" y="0"/>
                  </a:lnTo>
                  <a:close/>
                </a:path>
              </a:pathLst>
            </a:custGeom>
            <a:solidFill>
              <a:schemeClr val="accent1"/>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78" name="Google Shape;1078;p8"/>
          <p:cNvSpPr/>
          <p:nvPr/>
        </p:nvSpPr>
        <p:spPr>
          <a:xfrm>
            <a:off x="78908" y="6218267"/>
            <a:ext cx="3994855" cy="639106"/>
          </a:xfrm>
          <a:custGeom>
            <a:avLst/>
            <a:gdLst/>
            <a:ahLst/>
            <a:cxnLst/>
            <a:rect l="l" t="t" r="r" b="b"/>
            <a:pathLst>
              <a:path w="7989709" h="1297677" extrusionOk="0">
                <a:moveTo>
                  <a:pt x="3792738" y="1364"/>
                </a:moveTo>
                <a:cubicBezTo>
                  <a:pt x="6484560" y="-48728"/>
                  <a:pt x="7989710" y="1297678"/>
                  <a:pt x="7989710" y="1297678"/>
                </a:cubicBezTo>
                <a:lnTo>
                  <a:pt x="0" y="1297678"/>
                </a:lnTo>
                <a:cubicBezTo>
                  <a:pt x="0" y="1297678"/>
                  <a:pt x="1337441" y="47055"/>
                  <a:pt x="3792738" y="1364"/>
                </a:cubicBezTo>
                <a:close/>
              </a:path>
            </a:pathLst>
          </a:custGeom>
          <a:solidFill>
            <a:srgbClr val="677A38"/>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79" name="Google Shape;1079;p8"/>
          <p:cNvGrpSpPr/>
          <p:nvPr/>
        </p:nvGrpSpPr>
        <p:grpSpPr>
          <a:xfrm>
            <a:off x="-19037" y="0"/>
            <a:ext cx="12180137" cy="6857999"/>
            <a:chOff x="11863" y="0"/>
            <a:chExt cx="12180137" cy="6857999"/>
          </a:xfrm>
        </p:grpSpPr>
        <p:pic>
          <p:nvPicPr>
            <p:cNvPr id="1080" name="Google Shape;1080;p8"/>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1081" name="Google Shape;1081;p8"/>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1082" name="Google Shape;1082;p8"/>
          <p:cNvSpPr txBox="1">
            <a:spLocks noGrp="1"/>
          </p:cNvSpPr>
          <p:nvPr>
            <p:ph type="title"/>
          </p:nvPr>
        </p:nvSpPr>
        <p:spPr>
          <a:xfrm>
            <a:off x="558100" y="1873525"/>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5000"/>
              <a:buNone/>
              <a:defRPr sz="500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endParaRPr/>
          </a:p>
        </p:txBody>
      </p:sp>
      <p:sp>
        <p:nvSpPr>
          <p:cNvPr id="1083" name="Google Shape;1083;p8"/>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
        <p:nvSpPr>
          <p:cNvPr id="1084" name="Google Shape;1084;p8"/>
          <p:cNvSpPr/>
          <p:nvPr/>
        </p:nvSpPr>
        <p:spPr>
          <a:xfrm>
            <a:off x="1768942" y="444383"/>
            <a:ext cx="79406" cy="79408"/>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8"/>
          <p:cNvSpPr/>
          <p:nvPr/>
        </p:nvSpPr>
        <p:spPr>
          <a:xfrm>
            <a:off x="949285" y="515247"/>
            <a:ext cx="63824" cy="63824"/>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8"/>
          <p:cNvSpPr/>
          <p:nvPr/>
        </p:nvSpPr>
        <p:spPr>
          <a:xfrm>
            <a:off x="369777" y="205317"/>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8"/>
          <p:cNvSpPr/>
          <p:nvPr/>
        </p:nvSpPr>
        <p:spPr>
          <a:xfrm>
            <a:off x="2182706" y="607065"/>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8"/>
          <p:cNvSpPr/>
          <p:nvPr/>
        </p:nvSpPr>
        <p:spPr>
          <a:xfrm>
            <a:off x="303192" y="523638"/>
            <a:ext cx="37362" cy="37363"/>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8"/>
          <p:cNvSpPr/>
          <p:nvPr/>
        </p:nvSpPr>
        <p:spPr>
          <a:xfrm>
            <a:off x="1649169" y="383051"/>
            <a:ext cx="37363" cy="37363"/>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8"/>
          <p:cNvSpPr/>
          <p:nvPr/>
        </p:nvSpPr>
        <p:spPr>
          <a:xfrm>
            <a:off x="1920475" y="304089"/>
            <a:ext cx="37363" cy="37362"/>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8"/>
          <p:cNvSpPr/>
          <p:nvPr/>
        </p:nvSpPr>
        <p:spPr>
          <a:xfrm>
            <a:off x="1394299" y="688103"/>
            <a:ext cx="37363" cy="373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8"/>
          <p:cNvSpPr/>
          <p:nvPr/>
        </p:nvSpPr>
        <p:spPr>
          <a:xfrm>
            <a:off x="912977" y="211163"/>
            <a:ext cx="105147" cy="1051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8"/>
          <p:cNvSpPr/>
          <p:nvPr/>
        </p:nvSpPr>
        <p:spPr>
          <a:xfrm>
            <a:off x="337966" y="706749"/>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8"/>
          <p:cNvSpPr/>
          <p:nvPr/>
        </p:nvSpPr>
        <p:spPr>
          <a:xfrm>
            <a:off x="1160401" y="463137"/>
            <a:ext cx="47339" cy="47337"/>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8"/>
          <p:cNvSpPr/>
          <p:nvPr/>
        </p:nvSpPr>
        <p:spPr>
          <a:xfrm>
            <a:off x="1399288" y="145428"/>
            <a:ext cx="47337" cy="47337"/>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8"/>
          <p:cNvSpPr/>
          <p:nvPr/>
        </p:nvSpPr>
        <p:spPr>
          <a:xfrm>
            <a:off x="303192" y="1021709"/>
            <a:ext cx="47338" cy="47337"/>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8"/>
          <p:cNvSpPr/>
          <p:nvPr/>
        </p:nvSpPr>
        <p:spPr>
          <a:xfrm>
            <a:off x="931787" y="874663"/>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8"/>
          <p:cNvSpPr/>
          <p:nvPr/>
        </p:nvSpPr>
        <p:spPr>
          <a:xfrm>
            <a:off x="1636416" y="741654"/>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8"/>
          <p:cNvSpPr/>
          <p:nvPr/>
        </p:nvSpPr>
        <p:spPr>
          <a:xfrm>
            <a:off x="1218662" y="849717"/>
            <a:ext cx="105147" cy="105146"/>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00" name="Google Shape;1100;p8"/>
          <p:cNvGrpSpPr/>
          <p:nvPr/>
        </p:nvGrpSpPr>
        <p:grpSpPr>
          <a:xfrm>
            <a:off x="1356188" y="329300"/>
            <a:ext cx="278170" cy="269489"/>
            <a:chOff x="2333609" y="494663"/>
            <a:chExt cx="528338" cy="511850"/>
          </a:xfrm>
        </p:grpSpPr>
        <p:sp>
          <p:nvSpPr>
            <p:cNvPr id="1101" name="Google Shape;1101;p8"/>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02" name="Google Shape;1102;p8"/>
            <p:cNvGrpSpPr/>
            <p:nvPr/>
          </p:nvGrpSpPr>
          <p:grpSpPr>
            <a:xfrm>
              <a:off x="2333609" y="494663"/>
              <a:ext cx="527222" cy="509016"/>
              <a:chOff x="5399436" y="323880"/>
              <a:chExt cx="1320697" cy="1275090"/>
            </a:xfrm>
          </p:grpSpPr>
          <p:sp>
            <p:nvSpPr>
              <p:cNvPr id="1103" name="Google Shape;1103;p8"/>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8"/>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8"/>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8"/>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8"/>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8"/>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8"/>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8"/>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8"/>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8"/>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113" name="Google Shape;1113;p8"/>
          <p:cNvSpPr/>
          <p:nvPr/>
        </p:nvSpPr>
        <p:spPr>
          <a:xfrm>
            <a:off x="646694" y="959238"/>
            <a:ext cx="18682" cy="1868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8"/>
          <p:cNvSpPr/>
          <p:nvPr/>
        </p:nvSpPr>
        <p:spPr>
          <a:xfrm>
            <a:off x="3307728" y="921870"/>
            <a:ext cx="79406" cy="79408"/>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8"/>
          <p:cNvSpPr/>
          <p:nvPr/>
        </p:nvSpPr>
        <p:spPr>
          <a:xfrm>
            <a:off x="1169597" y="1133740"/>
            <a:ext cx="63824" cy="63824"/>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8"/>
          <p:cNvSpPr/>
          <p:nvPr/>
        </p:nvSpPr>
        <p:spPr>
          <a:xfrm>
            <a:off x="1945130" y="842616"/>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8"/>
          <p:cNvSpPr/>
          <p:nvPr/>
        </p:nvSpPr>
        <p:spPr>
          <a:xfrm>
            <a:off x="1503174" y="1333505"/>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8"/>
          <p:cNvSpPr/>
          <p:nvPr/>
        </p:nvSpPr>
        <p:spPr>
          <a:xfrm>
            <a:off x="1841979" y="1001124"/>
            <a:ext cx="37362" cy="37363"/>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8"/>
          <p:cNvSpPr/>
          <p:nvPr/>
        </p:nvSpPr>
        <p:spPr>
          <a:xfrm>
            <a:off x="3187955" y="860538"/>
            <a:ext cx="37363" cy="37363"/>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8"/>
          <p:cNvSpPr/>
          <p:nvPr/>
        </p:nvSpPr>
        <p:spPr>
          <a:xfrm>
            <a:off x="3459261" y="781575"/>
            <a:ext cx="37363" cy="37362"/>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8"/>
          <p:cNvSpPr/>
          <p:nvPr/>
        </p:nvSpPr>
        <p:spPr>
          <a:xfrm>
            <a:off x="2933085" y="1165590"/>
            <a:ext cx="37363" cy="373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8"/>
          <p:cNvSpPr/>
          <p:nvPr/>
        </p:nvSpPr>
        <p:spPr>
          <a:xfrm>
            <a:off x="2281201" y="796574"/>
            <a:ext cx="105147" cy="1051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3" name="Google Shape;1123;p8"/>
          <p:cNvSpPr/>
          <p:nvPr/>
        </p:nvSpPr>
        <p:spPr>
          <a:xfrm>
            <a:off x="1876752" y="1184235"/>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8"/>
          <p:cNvSpPr/>
          <p:nvPr/>
        </p:nvSpPr>
        <p:spPr>
          <a:xfrm>
            <a:off x="2650230" y="1071165"/>
            <a:ext cx="47339" cy="47337"/>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8"/>
          <p:cNvSpPr/>
          <p:nvPr/>
        </p:nvSpPr>
        <p:spPr>
          <a:xfrm>
            <a:off x="2786697" y="752974"/>
            <a:ext cx="47337" cy="47337"/>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8"/>
          <p:cNvSpPr/>
          <p:nvPr/>
        </p:nvSpPr>
        <p:spPr>
          <a:xfrm>
            <a:off x="1841979" y="1499195"/>
            <a:ext cx="47338" cy="47337"/>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8"/>
          <p:cNvSpPr/>
          <p:nvPr/>
        </p:nvSpPr>
        <p:spPr>
          <a:xfrm>
            <a:off x="665780" y="1920350"/>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8"/>
          <p:cNvSpPr/>
          <p:nvPr/>
        </p:nvSpPr>
        <p:spPr>
          <a:xfrm>
            <a:off x="3175203" y="1219141"/>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8"/>
          <p:cNvSpPr/>
          <p:nvPr/>
        </p:nvSpPr>
        <p:spPr>
          <a:xfrm>
            <a:off x="269365" y="2268100"/>
            <a:ext cx="105147" cy="105146"/>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30" name="Google Shape;1130;p8"/>
          <p:cNvGrpSpPr/>
          <p:nvPr/>
        </p:nvGrpSpPr>
        <p:grpSpPr>
          <a:xfrm rot="-649235">
            <a:off x="2073980" y="1055721"/>
            <a:ext cx="288746" cy="279735"/>
            <a:chOff x="2333609" y="494663"/>
            <a:chExt cx="528338" cy="511850"/>
          </a:xfrm>
        </p:grpSpPr>
        <p:sp>
          <p:nvSpPr>
            <p:cNvPr id="1131" name="Google Shape;1131;p8"/>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32" name="Google Shape;1132;p8"/>
            <p:cNvGrpSpPr/>
            <p:nvPr/>
          </p:nvGrpSpPr>
          <p:grpSpPr>
            <a:xfrm>
              <a:off x="2333609" y="494663"/>
              <a:ext cx="527222" cy="509016"/>
              <a:chOff x="5399436" y="323880"/>
              <a:chExt cx="1320697" cy="1275090"/>
            </a:xfrm>
          </p:grpSpPr>
          <p:sp>
            <p:nvSpPr>
              <p:cNvPr id="1133" name="Google Shape;1133;p8"/>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8"/>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8"/>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8"/>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8"/>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8"/>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8"/>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8"/>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8"/>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8"/>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143" name="Google Shape;1143;p8"/>
          <p:cNvSpPr/>
          <p:nvPr/>
        </p:nvSpPr>
        <p:spPr>
          <a:xfrm>
            <a:off x="2470227" y="417664"/>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8"/>
          <p:cNvSpPr/>
          <p:nvPr/>
        </p:nvSpPr>
        <p:spPr>
          <a:xfrm>
            <a:off x="2776559" y="242311"/>
            <a:ext cx="47337" cy="47337"/>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8"/>
          <p:cNvSpPr/>
          <p:nvPr/>
        </p:nvSpPr>
        <p:spPr>
          <a:xfrm>
            <a:off x="2989186" y="624485"/>
            <a:ext cx="105147" cy="1051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8"/>
          <p:cNvSpPr/>
          <p:nvPr/>
        </p:nvSpPr>
        <p:spPr>
          <a:xfrm>
            <a:off x="564610" y="1184435"/>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8"/>
          <p:cNvSpPr/>
          <p:nvPr/>
        </p:nvSpPr>
        <p:spPr>
          <a:xfrm>
            <a:off x="566149" y="1467656"/>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8"/>
          <p:cNvSpPr/>
          <p:nvPr/>
        </p:nvSpPr>
        <p:spPr>
          <a:xfrm>
            <a:off x="431368" y="1776286"/>
            <a:ext cx="37363" cy="373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8"/>
          <p:cNvSpPr/>
          <p:nvPr/>
        </p:nvSpPr>
        <p:spPr>
          <a:xfrm>
            <a:off x="808032" y="1174810"/>
            <a:ext cx="105149" cy="1051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8"/>
          <p:cNvSpPr/>
          <p:nvPr/>
        </p:nvSpPr>
        <p:spPr>
          <a:xfrm>
            <a:off x="950781" y="1526836"/>
            <a:ext cx="37363" cy="373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8"/>
          <p:cNvSpPr/>
          <p:nvPr/>
        </p:nvSpPr>
        <p:spPr>
          <a:xfrm>
            <a:off x="1192898" y="1580387"/>
            <a:ext cx="47339" cy="47337"/>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8"/>
          <p:cNvSpPr/>
          <p:nvPr/>
        </p:nvSpPr>
        <p:spPr>
          <a:xfrm>
            <a:off x="950781" y="1730719"/>
            <a:ext cx="105147" cy="105146"/>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8"/>
          <p:cNvSpPr/>
          <p:nvPr/>
        </p:nvSpPr>
        <p:spPr>
          <a:xfrm>
            <a:off x="1501611" y="1681349"/>
            <a:ext cx="73276" cy="73275"/>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8"/>
          <p:cNvSpPr/>
          <p:nvPr/>
        </p:nvSpPr>
        <p:spPr>
          <a:xfrm>
            <a:off x="1398460" y="1839857"/>
            <a:ext cx="37362" cy="37363"/>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55" name="Google Shape;1155;p8"/>
          <p:cNvGrpSpPr/>
          <p:nvPr/>
        </p:nvGrpSpPr>
        <p:grpSpPr>
          <a:xfrm rot="1457422">
            <a:off x="123649" y="1400140"/>
            <a:ext cx="288725" cy="279715"/>
            <a:chOff x="2333609" y="494663"/>
            <a:chExt cx="528338" cy="511850"/>
          </a:xfrm>
        </p:grpSpPr>
        <p:sp>
          <p:nvSpPr>
            <p:cNvPr id="1156" name="Google Shape;1156;p8"/>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57" name="Google Shape;1157;p8"/>
            <p:cNvGrpSpPr/>
            <p:nvPr/>
          </p:nvGrpSpPr>
          <p:grpSpPr>
            <a:xfrm>
              <a:off x="2333609" y="494663"/>
              <a:ext cx="527222" cy="509016"/>
              <a:chOff x="5399436" y="323880"/>
              <a:chExt cx="1320697" cy="1275090"/>
            </a:xfrm>
          </p:grpSpPr>
          <p:sp>
            <p:nvSpPr>
              <p:cNvPr id="1158" name="Google Shape;1158;p8"/>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8"/>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8"/>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8"/>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8"/>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8"/>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8"/>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8"/>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8"/>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8"/>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168" name="Google Shape;1168;p8"/>
          <p:cNvSpPr/>
          <p:nvPr/>
        </p:nvSpPr>
        <p:spPr>
          <a:xfrm flipH="1">
            <a:off x="10243544" y="412571"/>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8"/>
          <p:cNvSpPr/>
          <p:nvPr/>
        </p:nvSpPr>
        <p:spPr>
          <a:xfrm flipH="1">
            <a:off x="11078738" y="483434"/>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8"/>
          <p:cNvSpPr/>
          <p:nvPr/>
        </p:nvSpPr>
        <p:spPr>
          <a:xfrm flipH="1">
            <a:off x="11648820" y="173504"/>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8"/>
          <p:cNvSpPr/>
          <p:nvPr/>
        </p:nvSpPr>
        <p:spPr>
          <a:xfrm flipH="1">
            <a:off x="9871702" y="57525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8"/>
          <p:cNvSpPr/>
          <p:nvPr/>
        </p:nvSpPr>
        <p:spPr>
          <a:xfrm flipH="1">
            <a:off x="11751216" y="49182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8"/>
          <p:cNvSpPr/>
          <p:nvPr/>
        </p:nvSpPr>
        <p:spPr>
          <a:xfrm flipH="1">
            <a:off x="10405239" y="351239"/>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8"/>
          <p:cNvSpPr/>
          <p:nvPr/>
        </p:nvSpPr>
        <p:spPr>
          <a:xfrm flipH="1">
            <a:off x="10133933" y="272276"/>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8"/>
          <p:cNvSpPr/>
          <p:nvPr/>
        </p:nvSpPr>
        <p:spPr>
          <a:xfrm flipH="1">
            <a:off x="10660109" y="656291"/>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8"/>
          <p:cNvSpPr/>
          <p:nvPr/>
        </p:nvSpPr>
        <p:spPr>
          <a:xfrm flipH="1">
            <a:off x="11073840" y="17935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8"/>
          <p:cNvSpPr/>
          <p:nvPr/>
        </p:nvSpPr>
        <p:spPr>
          <a:xfrm flipH="1">
            <a:off x="11648850" y="674936"/>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8"/>
          <p:cNvSpPr/>
          <p:nvPr/>
        </p:nvSpPr>
        <p:spPr>
          <a:xfrm flipH="1">
            <a:off x="10884060" y="43132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8"/>
          <p:cNvSpPr/>
          <p:nvPr/>
        </p:nvSpPr>
        <p:spPr>
          <a:xfrm flipH="1">
            <a:off x="10645175" y="113615"/>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8"/>
          <p:cNvSpPr/>
          <p:nvPr/>
        </p:nvSpPr>
        <p:spPr>
          <a:xfrm flipH="1">
            <a:off x="11741269" y="989896"/>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8"/>
          <p:cNvSpPr/>
          <p:nvPr/>
        </p:nvSpPr>
        <p:spPr>
          <a:xfrm flipH="1">
            <a:off x="11112676" y="842850"/>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8"/>
          <p:cNvSpPr/>
          <p:nvPr/>
        </p:nvSpPr>
        <p:spPr>
          <a:xfrm flipH="1">
            <a:off x="10408045" y="70984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8"/>
          <p:cNvSpPr/>
          <p:nvPr/>
        </p:nvSpPr>
        <p:spPr>
          <a:xfrm flipH="1">
            <a:off x="10768155" y="817904"/>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84" name="Google Shape;1184;p8"/>
          <p:cNvGrpSpPr/>
          <p:nvPr/>
        </p:nvGrpSpPr>
        <p:grpSpPr>
          <a:xfrm flipH="1">
            <a:off x="10457306" y="297487"/>
            <a:ext cx="278170" cy="269489"/>
            <a:chOff x="2333609" y="494663"/>
            <a:chExt cx="528338" cy="511850"/>
          </a:xfrm>
        </p:grpSpPr>
        <p:sp>
          <p:nvSpPr>
            <p:cNvPr id="1185" name="Google Shape;1185;p8"/>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86" name="Google Shape;1186;p8"/>
            <p:cNvGrpSpPr/>
            <p:nvPr/>
          </p:nvGrpSpPr>
          <p:grpSpPr>
            <a:xfrm>
              <a:off x="2333609" y="494663"/>
              <a:ext cx="527222" cy="509016"/>
              <a:chOff x="5399436" y="323880"/>
              <a:chExt cx="1320697" cy="1275090"/>
            </a:xfrm>
          </p:grpSpPr>
          <p:sp>
            <p:nvSpPr>
              <p:cNvPr id="1187" name="Google Shape;1187;p8"/>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8"/>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8"/>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8"/>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8"/>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8"/>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8"/>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8"/>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8"/>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8"/>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197" name="Google Shape;1197;p8"/>
          <p:cNvSpPr/>
          <p:nvPr/>
        </p:nvSpPr>
        <p:spPr>
          <a:xfrm flipH="1">
            <a:off x="11426343" y="927425"/>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8"/>
          <p:cNvSpPr/>
          <p:nvPr/>
        </p:nvSpPr>
        <p:spPr>
          <a:xfrm flipH="1">
            <a:off x="8704757" y="890057"/>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8"/>
          <p:cNvSpPr/>
          <p:nvPr/>
        </p:nvSpPr>
        <p:spPr>
          <a:xfrm flipH="1">
            <a:off x="10858426" y="1101927"/>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8"/>
          <p:cNvSpPr/>
          <p:nvPr/>
        </p:nvSpPr>
        <p:spPr>
          <a:xfrm flipH="1">
            <a:off x="10073468" y="81080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8"/>
          <p:cNvSpPr/>
          <p:nvPr/>
        </p:nvSpPr>
        <p:spPr>
          <a:xfrm flipH="1">
            <a:off x="10551234" y="130169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8"/>
          <p:cNvSpPr/>
          <p:nvPr/>
        </p:nvSpPr>
        <p:spPr>
          <a:xfrm flipH="1">
            <a:off x="10212430" y="969312"/>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8"/>
          <p:cNvSpPr/>
          <p:nvPr/>
        </p:nvSpPr>
        <p:spPr>
          <a:xfrm flipH="1">
            <a:off x="8866453" y="828725"/>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8"/>
          <p:cNvSpPr/>
          <p:nvPr/>
        </p:nvSpPr>
        <p:spPr>
          <a:xfrm flipH="1">
            <a:off x="8595147" y="749763"/>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8"/>
          <p:cNvSpPr/>
          <p:nvPr/>
        </p:nvSpPr>
        <p:spPr>
          <a:xfrm flipH="1">
            <a:off x="9121323" y="1133777"/>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8"/>
          <p:cNvSpPr/>
          <p:nvPr/>
        </p:nvSpPr>
        <p:spPr>
          <a:xfrm flipH="1">
            <a:off x="9705616" y="76476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8"/>
          <p:cNvSpPr/>
          <p:nvPr/>
        </p:nvSpPr>
        <p:spPr>
          <a:xfrm flipH="1">
            <a:off x="10110063" y="1152423"/>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8"/>
          <p:cNvSpPr/>
          <p:nvPr/>
        </p:nvSpPr>
        <p:spPr>
          <a:xfrm flipH="1">
            <a:off x="9394231" y="1039353"/>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8"/>
          <p:cNvSpPr/>
          <p:nvPr/>
        </p:nvSpPr>
        <p:spPr>
          <a:xfrm flipH="1">
            <a:off x="9257766" y="721162"/>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8"/>
          <p:cNvSpPr/>
          <p:nvPr/>
        </p:nvSpPr>
        <p:spPr>
          <a:xfrm flipH="1">
            <a:off x="10202483" y="1467383"/>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8"/>
          <p:cNvSpPr/>
          <p:nvPr/>
        </p:nvSpPr>
        <p:spPr>
          <a:xfrm flipH="1">
            <a:off x="11378683" y="1888537"/>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8"/>
          <p:cNvSpPr/>
          <p:nvPr/>
        </p:nvSpPr>
        <p:spPr>
          <a:xfrm flipH="1">
            <a:off x="8869258" y="1187328"/>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8"/>
          <p:cNvSpPr/>
          <p:nvPr/>
        </p:nvSpPr>
        <p:spPr>
          <a:xfrm flipH="1">
            <a:off x="11717452" y="2236288"/>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14" name="Google Shape;1214;p8"/>
          <p:cNvGrpSpPr/>
          <p:nvPr/>
        </p:nvGrpSpPr>
        <p:grpSpPr>
          <a:xfrm rot="649235" flipH="1">
            <a:off x="9728939" y="1023909"/>
            <a:ext cx="288746" cy="279735"/>
            <a:chOff x="2333609" y="494663"/>
            <a:chExt cx="528338" cy="511850"/>
          </a:xfrm>
        </p:grpSpPr>
        <p:sp>
          <p:nvSpPr>
            <p:cNvPr id="1215" name="Google Shape;1215;p8"/>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16" name="Google Shape;1216;p8"/>
            <p:cNvGrpSpPr/>
            <p:nvPr/>
          </p:nvGrpSpPr>
          <p:grpSpPr>
            <a:xfrm>
              <a:off x="2333609" y="494663"/>
              <a:ext cx="527222" cy="509016"/>
              <a:chOff x="5399436" y="323880"/>
              <a:chExt cx="1320697" cy="1275090"/>
            </a:xfrm>
          </p:grpSpPr>
          <p:sp>
            <p:nvSpPr>
              <p:cNvPr id="1217" name="Google Shape;1217;p8"/>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8"/>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8"/>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8"/>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8"/>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8"/>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8"/>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8"/>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8"/>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8"/>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227" name="Google Shape;1227;p8"/>
          <p:cNvSpPr/>
          <p:nvPr/>
        </p:nvSpPr>
        <p:spPr>
          <a:xfrm flipH="1">
            <a:off x="9548371" y="385851"/>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8"/>
          <p:cNvSpPr/>
          <p:nvPr/>
        </p:nvSpPr>
        <p:spPr>
          <a:xfrm flipH="1">
            <a:off x="9267904" y="210499"/>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8"/>
          <p:cNvSpPr/>
          <p:nvPr/>
        </p:nvSpPr>
        <p:spPr>
          <a:xfrm flipH="1">
            <a:off x="8997631" y="592672"/>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8"/>
          <p:cNvSpPr/>
          <p:nvPr/>
        </p:nvSpPr>
        <p:spPr>
          <a:xfrm flipH="1">
            <a:off x="11479851" y="115262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8"/>
          <p:cNvSpPr/>
          <p:nvPr/>
        </p:nvSpPr>
        <p:spPr>
          <a:xfrm flipH="1">
            <a:off x="11452449" y="143584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8"/>
          <p:cNvSpPr/>
          <p:nvPr/>
        </p:nvSpPr>
        <p:spPr>
          <a:xfrm flipH="1">
            <a:off x="11623040" y="174447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8"/>
          <p:cNvSpPr/>
          <p:nvPr/>
        </p:nvSpPr>
        <p:spPr>
          <a:xfrm flipH="1">
            <a:off x="11178784" y="1142997"/>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8"/>
          <p:cNvSpPr/>
          <p:nvPr/>
        </p:nvSpPr>
        <p:spPr>
          <a:xfrm flipH="1">
            <a:off x="11103627" y="149502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8"/>
          <p:cNvSpPr/>
          <p:nvPr/>
        </p:nvSpPr>
        <p:spPr>
          <a:xfrm flipH="1">
            <a:off x="10851563" y="154857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8"/>
          <p:cNvSpPr/>
          <p:nvPr/>
        </p:nvSpPr>
        <p:spPr>
          <a:xfrm flipH="1">
            <a:off x="11036037" y="1698906"/>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8"/>
          <p:cNvSpPr/>
          <p:nvPr/>
        </p:nvSpPr>
        <p:spPr>
          <a:xfrm flipH="1">
            <a:off x="10516987" y="1649536"/>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8"/>
          <p:cNvSpPr/>
          <p:nvPr/>
        </p:nvSpPr>
        <p:spPr>
          <a:xfrm flipH="1">
            <a:off x="10655949" y="180804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39" name="Google Shape;1239;p8"/>
          <p:cNvGrpSpPr/>
          <p:nvPr/>
        </p:nvGrpSpPr>
        <p:grpSpPr>
          <a:xfrm rot="-1457422" flipH="1">
            <a:off x="11679291" y="1368328"/>
            <a:ext cx="288725" cy="279715"/>
            <a:chOff x="2333609" y="494663"/>
            <a:chExt cx="528338" cy="511850"/>
          </a:xfrm>
        </p:grpSpPr>
        <p:sp>
          <p:nvSpPr>
            <p:cNvPr id="1240" name="Google Shape;1240;p8"/>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41" name="Google Shape;1241;p8"/>
            <p:cNvGrpSpPr/>
            <p:nvPr/>
          </p:nvGrpSpPr>
          <p:grpSpPr>
            <a:xfrm>
              <a:off x="2333609" y="494663"/>
              <a:ext cx="527222" cy="509016"/>
              <a:chOff x="5399436" y="323880"/>
              <a:chExt cx="1320697" cy="1275090"/>
            </a:xfrm>
          </p:grpSpPr>
          <p:sp>
            <p:nvSpPr>
              <p:cNvPr id="1242" name="Google Shape;1242;p8"/>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8"/>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8"/>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8"/>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8"/>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8"/>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8"/>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8"/>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8"/>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8"/>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252" name="Google Shape;1252;p8"/>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8 Three columns">
  <p:cSld name="CUSTOM_8_1">
    <p:spTree>
      <p:nvGrpSpPr>
        <p:cNvPr id="1" name="Shape 1253"/>
        <p:cNvGrpSpPr/>
        <p:nvPr/>
      </p:nvGrpSpPr>
      <p:grpSpPr>
        <a:xfrm>
          <a:off x="0" y="0"/>
          <a:ext cx="0" cy="0"/>
          <a:chOff x="0" y="0"/>
          <a:chExt cx="0" cy="0"/>
        </a:xfrm>
      </p:grpSpPr>
      <p:grpSp>
        <p:nvGrpSpPr>
          <p:cNvPr id="1254" name="Google Shape;1254;p9"/>
          <p:cNvGrpSpPr/>
          <p:nvPr/>
        </p:nvGrpSpPr>
        <p:grpSpPr>
          <a:xfrm flipH="1">
            <a:off x="42230" y="19715"/>
            <a:ext cx="2596068" cy="2151320"/>
            <a:chOff x="9553706" y="19715"/>
            <a:chExt cx="2596068" cy="2151320"/>
          </a:xfrm>
        </p:grpSpPr>
        <p:sp>
          <p:nvSpPr>
            <p:cNvPr id="1255" name="Google Shape;1255;p9"/>
            <p:cNvSpPr/>
            <p:nvPr/>
          </p:nvSpPr>
          <p:spPr>
            <a:xfrm flipH="1">
              <a:off x="10571018" y="318671"/>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9"/>
            <p:cNvSpPr/>
            <p:nvPr/>
          </p:nvSpPr>
          <p:spPr>
            <a:xfrm flipH="1">
              <a:off x="11406213" y="389534"/>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9"/>
            <p:cNvSpPr/>
            <p:nvPr/>
          </p:nvSpPr>
          <p:spPr>
            <a:xfrm flipH="1">
              <a:off x="11976295" y="79604"/>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9"/>
            <p:cNvSpPr/>
            <p:nvPr/>
          </p:nvSpPr>
          <p:spPr>
            <a:xfrm flipH="1">
              <a:off x="10199177" y="48135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9"/>
            <p:cNvSpPr/>
            <p:nvPr/>
          </p:nvSpPr>
          <p:spPr>
            <a:xfrm flipH="1">
              <a:off x="12078691" y="39792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9"/>
            <p:cNvSpPr/>
            <p:nvPr/>
          </p:nvSpPr>
          <p:spPr>
            <a:xfrm flipH="1">
              <a:off x="10732714" y="257339"/>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9"/>
            <p:cNvSpPr/>
            <p:nvPr/>
          </p:nvSpPr>
          <p:spPr>
            <a:xfrm flipH="1">
              <a:off x="10461408" y="178376"/>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9"/>
            <p:cNvSpPr/>
            <p:nvPr/>
          </p:nvSpPr>
          <p:spPr>
            <a:xfrm flipH="1">
              <a:off x="10987584" y="562391"/>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9"/>
            <p:cNvSpPr/>
            <p:nvPr/>
          </p:nvSpPr>
          <p:spPr>
            <a:xfrm flipH="1">
              <a:off x="11401315" y="8545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9"/>
            <p:cNvSpPr/>
            <p:nvPr/>
          </p:nvSpPr>
          <p:spPr>
            <a:xfrm flipH="1">
              <a:off x="11976325" y="581036"/>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9"/>
            <p:cNvSpPr/>
            <p:nvPr/>
          </p:nvSpPr>
          <p:spPr>
            <a:xfrm flipH="1">
              <a:off x="11211535" y="33742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9"/>
            <p:cNvSpPr/>
            <p:nvPr/>
          </p:nvSpPr>
          <p:spPr>
            <a:xfrm flipH="1">
              <a:off x="10972650" y="19715"/>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9"/>
            <p:cNvSpPr/>
            <p:nvPr/>
          </p:nvSpPr>
          <p:spPr>
            <a:xfrm flipH="1">
              <a:off x="12068744" y="895996"/>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9"/>
            <p:cNvSpPr/>
            <p:nvPr/>
          </p:nvSpPr>
          <p:spPr>
            <a:xfrm flipH="1">
              <a:off x="11440151" y="748950"/>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9"/>
            <p:cNvSpPr/>
            <p:nvPr/>
          </p:nvSpPr>
          <p:spPr>
            <a:xfrm flipH="1">
              <a:off x="10735520" y="61594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9"/>
            <p:cNvSpPr/>
            <p:nvPr/>
          </p:nvSpPr>
          <p:spPr>
            <a:xfrm flipH="1">
              <a:off x="11095630" y="724004"/>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71" name="Google Shape;1271;p9"/>
            <p:cNvGrpSpPr/>
            <p:nvPr/>
          </p:nvGrpSpPr>
          <p:grpSpPr>
            <a:xfrm flipH="1">
              <a:off x="11493987" y="264275"/>
              <a:ext cx="485908" cy="485568"/>
              <a:chOff x="547727" y="751994"/>
              <a:chExt cx="742070" cy="741551"/>
            </a:xfrm>
          </p:grpSpPr>
          <p:sp>
            <p:nvSpPr>
              <p:cNvPr id="1272" name="Google Shape;1272;p9"/>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73" name="Google Shape;1273;p9"/>
              <p:cNvGrpSpPr/>
              <p:nvPr/>
            </p:nvGrpSpPr>
            <p:grpSpPr>
              <a:xfrm>
                <a:off x="547727" y="751994"/>
                <a:ext cx="738813" cy="739703"/>
                <a:chOff x="930287" y="964825"/>
                <a:chExt cx="1850735" cy="1852964"/>
              </a:xfrm>
            </p:grpSpPr>
            <p:sp>
              <p:nvSpPr>
                <p:cNvPr id="1274" name="Google Shape;1274;p9"/>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9"/>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9"/>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9"/>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9"/>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9"/>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9"/>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9"/>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9"/>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9"/>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84" name="Google Shape;1284;p9"/>
            <p:cNvGrpSpPr/>
            <p:nvPr/>
          </p:nvGrpSpPr>
          <p:grpSpPr>
            <a:xfrm flipH="1">
              <a:off x="10784781" y="203587"/>
              <a:ext cx="278170" cy="269489"/>
              <a:chOff x="2333609" y="494663"/>
              <a:chExt cx="528338" cy="511850"/>
            </a:xfrm>
          </p:grpSpPr>
          <p:sp>
            <p:nvSpPr>
              <p:cNvPr id="1285" name="Google Shape;1285;p9"/>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86" name="Google Shape;1286;p9"/>
              <p:cNvGrpSpPr/>
              <p:nvPr/>
            </p:nvGrpSpPr>
            <p:grpSpPr>
              <a:xfrm>
                <a:off x="2333609" y="494663"/>
                <a:ext cx="527222" cy="509016"/>
                <a:chOff x="5399436" y="323880"/>
                <a:chExt cx="1320697" cy="1275090"/>
              </a:xfrm>
            </p:grpSpPr>
            <p:sp>
              <p:nvSpPr>
                <p:cNvPr id="1287" name="Google Shape;1287;p9"/>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9"/>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9"/>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9"/>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9"/>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9"/>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9"/>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9"/>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9"/>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9"/>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297" name="Google Shape;1297;p9"/>
            <p:cNvSpPr/>
            <p:nvPr/>
          </p:nvSpPr>
          <p:spPr>
            <a:xfrm flipH="1">
              <a:off x="11753818" y="833525"/>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9"/>
            <p:cNvSpPr/>
            <p:nvPr/>
          </p:nvSpPr>
          <p:spPr>
            <a:xfrm flipH="1">
              <a:off x="11185901" y="1008027"/>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9"/>
            <p:cNvSpPr/>
            <p:nvPr/>
          </p:nvSpPr>
          <p:spPr>
            <a:xfrm flipH="1">
              <a:off x="10400943" y="71690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9"/>
            <p:cNvSpPr/>
            <p:nvPr/>
          </p:nvSpPr>
          <p:spPr>
            <a:xfrm flipH="1">
              <a:off x="10878709" y="120779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9"/>
            <p:cNvSpPr/>
            <p:nvPr/>
          </p:nvSpPr>
          <p:spPr>
            <a:xfrm flipH="1">
              <a:off x="10539905" y="875412"/>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9"/>
            <p:cNvSpPr/>
            <p:nvPr/>
          </p:nvSpPr>
          <p:spPr>
            <a:xfrm flipH="1">
              <a:off x="10033091" y="67086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9"/>
            <p:cNvSpPr/>
            <p:nvPr/>
          </p:nvSpPr>
          <p:spPr>
            <a:xfrm flipH="1">
              <a:off x="10437538" y="1058523"/>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9"/>
            <p:cNvSpPr/>
            <p:nvPr/>
          </p:nvSpPr>
          <p:spPr>
            <a:xfrm flipH="1">
              <a:off x="10529958" y="1373483"/>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9"/>
            <p:cNvSpPr/>
            <p:nvPr/>
          </p:nvSpPr>
          <p:spPr>
            <a:xfrm flipH="1">
              <a:off x="11706158" y="1794637"/>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9"/>
            <p:cNvSpPr/>
            <p:nvPr/>
          </p:nvSpPr>
          <p:spPr>
            <a:xfrm flipH="1">
              <a:off x="12044927" y="2066188"/>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9"/>
            <p:cNvSpPr/>
            <p:nvPr/>
          </p:nvSpPr>
          <p:spPr>
            <a:xfrm flipH="1">
              <a:off x="9875846" y="291951"/>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9"/>
            <p:cNvSpPr/>
            <p:nvPr/>
          </p:nvSpPr>
          <p:spPr>
            <a:xfrm flipH="1">
              <a:off x="9595379" y="116599"/>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9"/>
            <p:cNvSpPr/>
            <p:nvPr/>
          </p:nvSpPr>
          <p:spPr>
            <a:xfrm flipH="1">
              <a:off x="9553706" y="498772"/>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9"/>
            <p:cNvSpPr/>
            <p:nvPr/>
          </p:nvSpPr>
          <p:spPr>
            <a:xfrm flipH="1">
              <a:off x="11807326" y="105872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9"/>
            <p:cNvSpPr/>
            <p:nvPr/>
          </p:nvSpPr>
          <p:spPr>
            <a:xfrm flipH="1">
              <a:off x="11779924" y="134194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9"/>
            <p:cNvSpPr/>
            <p:nvPr/>
          </p:nvSpPr>
          <p:spPr>
            <a:xfrm flipH="1">
              <a:off x="11950515" y="165057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9"/>
            <p:cNvSpPr/>
            <p:nvPr/>
          </p:nvSpPr>
          <p:spPr>
            <a:xfrm flipH="1">
              <a:off x="11506258" y="1049097"/>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9"/>
            <p:cNvSpPr/>
            <p:nvPr/>
          </p:nvSpPr>
          <p:spPr>
            <a:xfrm flipH="1">
              <a:off x="11431102" y="140112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9"/>
            <p:cNvSpPr/>
            <p:nvPr/>
          </p:nvSpPr>
          <p:spPr>
            <a:xfrm flipH="1">
              <a:off x="11179038" y="145467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9"/>
            <p:cNvSpPr/>
            <p:nvPr/>
          </p:nvSpPr>
          <p:spPr>
            <a:xfrm flipH="1">
              <a:off x="11363512" y="1605006"/>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9"/>
            <p:cNvSpPr/>
            <p:nvPr/>
          </p:nvSpPr>
          <p:spPr>
            <a:xfrm flipH="1">
              <a:off x="10844462" y="1555636"/>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9"/>
            <p:cNvSpPr/>
            <p:nvPr/>
          </p:nvSpPr>
          <p:spPr>
            <a:xfrm flipH="1">
              <a:off x="10983423" y="171414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9" name="Google Shape;1319;p9"/>
          <p:cNvSpPr/>
          <p:nvPr/>
        </p:nvSpPr>
        <p:spPr>
          <a:xfrm rot="10800000">
            <a:off x="10571758" y="6430347"/>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9"/>
          <p:cNvSpPr/>
          <p:nvPr/>
        </p:nvSpPr>
        <p:spPr>
          <a:xfrm rot="10800000">
            <a:off x="11406953" y="6375023"/>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9"/>
          <p:cNvSpPr/>
          <p:nvPr/>
        </p:nvSpPr>
        <p:spPr>
          <a:xfrm rot="10800000">
            <a:off x="11977035" y="6675529"/>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9"/>
          <p:cNvSpPr/>
          <p:nvPr/>
        </p:nvSpPr>
        <p:spPr>
          <a:xfrm rot="10800000">
            <a:off x="10199917" y="630959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9"/>
          <p:cNvSpPr/>
          <p:nvPr/>
        </p:nvSpPr>
        <p:spPr>
          <a:xfrm rot="10800000">
            <a:off x="12079431" y="6393018"/>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9"/>
          <p:cNvSpPr/>
          <p:nvPr/>
        </p:nvSpPr>
        <p:spPr>
          <a:xfrm rot="10800000">
            <a:off x="10733454" y="6533604"/>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9"/>
          <p:cNvSpPr/>
          <p:nvPr/>
        </p:nvSpPr>
        <p:spPr>
          <a:xfrm rot="10800000">
            <a:off x="10462148" y="6612568"/>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9"/>
          <p:cNvSpPr/>
          <p:nvPr/>
        </p:nvSpPr>
        <p:spPr>
          <a:xfrm rot="10800000">
            <a:off x="10988324" y="622855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9"/>
          <p:cNvSpPr/>
          <p:nvPr/>
        </p:nvSpPr>
        <p:spPr>
          <a:xfrm rot="10800000">
            <a:off x="11402055" y="663790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9"/>
          <p:cNvSpPr/>
          <p:nvPr/>
        </p:nvSpPr>
        <p:spPr>
          <a:xfrm rot="10800000">
            <a:off x="11977065" y="6142316"/>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9"/>
          <p:cNvSpPr/>
          <p:nvPr/>
        </p:nvSpPr>
        <p:spPr>
          <a:xfrm rot="10800000">
            <a:off x="11212275" y="6443573"/>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9"/>
          <p:cNvSpPr/>
          <p:nvPr/>
        </p:nvSpPr>
        <p:spPr>
          <a:xfrm rot="10800000">
            <a:off x="10973390" y="6761283"/>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9"/>
          <p:cNvSpPr/>
          <p:nvPr/>
        </p:nvSpPr>
        <p:spPr>
          <a:xfrm rot="10800000">
            <a:off x="12069484" y="5885002"/>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9"/>
          <p:cNvSpPr/>
          <p:nvPr/>
        </p:nvSpPr>
        <p:spPr>
          <a:xfrm rot="10800000">
            <a:off x="11440891" y="6032048"/>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9"/>
          <p:cNvSpPr/>
          <p:nvPr/>
        </p:nvSpPr>
        <p:spPr>
          <a:xfrm rot="10800000">
            <a:off x="10736260" y="6165056"/>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9"/>
          <p:cNvSpPr/>
          <p:nvPr/>
        </p:nvSpPr>
        <p:spPr>
          <a:xfrm rot="10800000">
            <a:off x="11096370" y="5999349"/>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35" name="Google Shape;1335;p9"/>
          <p:cNvGrpSpPr/>
          <p:nvPr/>
        </p:nvGrpSpPr>
        <p:grpSpPr>
          <a:xfrm rot="10800000">
            <a:off x="11494727" y="6078357"/>
            <a:ext cx="485908" cy="485568"/>
            <a:chOff x="547727" y="751994"/>
            <a:chExt cx="742070" cy="741551"/>
          </a:xfrm>
        </p:grpSpPr>
        <p:sp>
          <p:nvSpPr>
            <p:cNvPr id="1336" name="Google Shape;1336;p9"/>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37" name="Google Shape;1337;p9"/>
            <p:cNvGrpSpPr/>
            <p:nvPr/>
          </p:nvGrpSpPr>
          <p:grpSpPr>
            <a:xfrm>
              <a:off x="547727" y="751994"/>
              <a:ext cx="738813" cy="739703"/>
              <a:chOff x="930287" y="964825"/>
              <a:chExt cx="1850735" cy="1852964"/>
            </a:xfrm>
          </p:grpSpPr>
          <p:sp>
            <p:nvSpPr>
              <p:cNvPr id="1338" name="Google Shape;1338;p9"/>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9"/>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9"/>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9"/>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9"/>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9"/>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9"/>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9"/>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9"/>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9"/>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48" name="Google Shape;1348;p9"/>
          <p:cNvGrpSpPr/>
          <p:nvPr/>
        </p:nvGrpSpPr>
        <p:grpSpPr>
          <a:xfrm rot="10800000">
            <a:off x="10785521" y="6355123"/>
            <a:ext cx="278170" cy="269489"/>
            <a:chOff x="2333609" y="494663"/>
            <a:chExt cx="528338" cy="511850"/>
          </a:xfrm>
        </p:grpSpPr>
        <p:sp>
          <p:nvSpPr>
            <p:cNvPr id="1349" name="Google Shape;1349;p9"/>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50" name="Google Shape;1350;p9"/>
            <p:cNvGrpSpPr/>
            <p:nvPr/>
          </p:nvGrpSpPr>
          <p:grpSpPr>
            <a:xfrm>
              <a:off x="2333609" y="494663"/>
              <a:ext cx="527222" cy="509016"/>
              <a:chOff x="5399436" y="323880"/>
              <a:chExt cx="1320697" cy="1275090"/>
            </a:xfrm>
          </p:grpSpPr>
          <p:sp>
            <p:nvSpPr>
              <p:cNvPr id="1351" name="Google Shape;1351;p9"/>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9"/>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9"/>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9"/>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9"/>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9"/>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9"/>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9"/>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9"/>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9"/>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361" name="Google Shape;1361;p9"/>
          <p:cNvSpPr/>
          <p:nvPr/>
        </p:nvSpPr>
        <p:spPr>
          <a:xfrm rot="10800000">
            <a:off x="11754558" y="5976047"/>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9"/>
          <p:cNvSpPr/>
          <p:nvPr/>
        </p:nvSpPr>
        <p:spPr>
          <a:xfrm rot="10800000">
            <a:off x="11186641" y="5756531"/>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9"/>
          <p:cNvSpPr/>
          <p:nvPr/>
        </p:nvSpPr>
        <p:spPr>
          <a:xfrm rot="10800000">
            <a:off x="10401683" y="6038230"/>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9"/>
          <p:cNvSpPr/>
          <p:nvPr/>
        </p:nvSpPr>
        <p:spPr>
          <a:xfrm rot="10800000">
            <a:off x="10879449" y="558315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9"/>
          <p:cNvSpPr/>
          <p:nvPr/>
        </p:nvSpPr>
        <p:spPr>
          <a:xfrm rot="10800000">
            <a:off x="10540645" y="5915531"/>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9"/>
          <p:cNvSpPr/>
          <p:nvPr/>
        </p:nvSpPr>
        <p:spPr>
          <a:xfrm rot="10800000">
            <a:off x="9449538" y="5751068"/>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9"/>
          <p:cNvSpPr/>
          <p:nvPr/>
        </p:nvSpPr>
        <p:spPr>
          <a:xfrm rot="10800000">
            <a:off x="10033831" y="6052490"/>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9"/>
          <p:cNvSpPr/>
          <p:nvPr/>
        </p:nvSpPr>
        <p:spPr>
          <a:xfrm rot="10800000">
            <a:off x="10438278" y="5664830"/>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9"/>
          <p:cNvSpPr/>
          <p:nvPr/>
        </p:nvSpPr>
        <p:spPr>
          <a:xfrm rot="10800000">
            <a:off x="9722445" y="583554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9"/>
          <p:cNvSpPr/>
          <p:nvPr/>
        </p:nvSpPr>
        <p:spPr>
          <a:xfrm rot="10800000">
            <a:off x="9585981" y="6153736"/>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9"/>
          <p:cNvSpPr/>
          <p:nvPr/>
        </p:nvSpPr>
        <p:spPr>
          <a:xfrm rot="10800000">
            <a:off x="11706898" y="4986361"/>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9"/>
          <p:cNvSpPr/>
          <p:nvPr/>
        </p:nvSpPr>
        <p:spPr>
          <a:xfrm rot="10800000">
            <a:off x="12045667" y="4580965"/>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9"/>
          <p:cNvSpPr/>
          <p:nvPr/>
        </p:nvSpPr>
        <p:spPr>
          <a:xfrm rot="10800000">
            <a:off x="9876586" y="6463182"/>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9"/>
          <p:cNvSpPr/>
          <p:nvPr/>
        </p:nvSpPr>
        <p:spPr>
          <a:xfrm rot="10800000">
            <a:off x="9596119" y="6664399"/>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9"/>
          <p:cNvSpPr/>
          <p:nvPr/>
        </p:nvSpPr>
        <p:spPr>
          <a:xfrm rot="10800000">
            <a:off x="9325846" y="6224579"/>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9"/>
          <p:cNvSpPr/>
          <p:nvPr/>
        </p:nvSpPr>
        <p:spPr>
          <a:xfrm rot="10800000">
            <a:off x="11808066" y="5722276"/>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9"/>
          <p:cNvSpPr/>
          <p:nvPr/>
        </p:nvSpPr>
        <p:spPr>
          <a:xfrm rot="10800000">
            <a:off x="11780664" y="5413190"/>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9"/>
          <p:cNvSpPr/>
          <p:nvPr/>
        </p:nvSpPr>
        <p:spPr>
          <a:xfrm rot="10800000">
            <a:off x="11951255" y="514037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9"/>
          <p:cNvSpPr/>
          <p:nvPr/>
        </p:nvSpPr>
        <p:spPr>
          <a:xfrm rot="10800000">
            <a:off x="11506998" y="5674255"/>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9"/>
          <p:cNvSpPr/>
          <p:nvPr/>
        </p:nvSpPr>
        <p:spPr>
          <a:xfrm rot="10800000">
            <a:off x="11431842" y="5389821"/>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9"/>
          <p:cNvSpPr/>
          <p:nvPr/>
        </p:nvSpPr>
        <p:spPr>
          <a:xfrm rot="10800000">
            <a:off x="11179778" y="532632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82" name="Google Shape;1382;p9"/>
          <p:cNvGrpSpPr/>
          <p:nvPr/>
        </p:nvGrpSpPr>
        <p:grpSpPr>
          <a:xfrm>
            <a:off x="5934" y="0"/>
            <a:ext cx="12180137" cy="6857999"/>
            <a:chOff x="11863" y="0"/>
            <a:chExt cx="12180137" cy="6857999"/>
          </a:xfrm>
        </p:grpSpPr>
        <p:pic>
          <p:nvPicPr>
            <p:cNvPr id="1383" name="Google Shape;1383;p9"/>
            <p:cNvPicPr preferRelativeResize="0"/>
            <p:nvPr/>
          </p:nvPicPr>
          <p:blipFill>
            <a:blip r:embed="rId2">
              <a:alphaModFix amt="20000"/>
            </a:blip>
            <a:stretch>
              <a:fillRect/>
            </a:stretch>
          </p:blipFill>
          <p:spPr>
            <a:xfrm>
              <a:off x="11863" y="0"/>
              <a:ext cx="6857999" cy="6857999"/>
            </a:xfrm>
            <a:prstGeom prst="rect">
              <a:avLst/>
            </a:prstGeom>
            <a:noFill/>
            <a:ln>
              <a:noFill/>
            </a:ln>
          </p:spPr>
        </p:pic>
        <p:pic>
          <p:nvPicPr>
            <p:cNvPr id="1384" name="Google Shape;1384;p9"/>
            <p:cNvPicPr preferRelativeResize="0"/>
            <p:nvPr/>
          </p:nvPicPr>
          <p:blipFill rotWithShape="1">
            <a:blip r:embed="rId2">
              <a:alphaModFix amt="20000"/>
            </a:blip>
            <a:srcRect r="22354"/>
            <a:stretch/>
          </p:blipFill>
          <p:spPr>
            <a:xfrm>
              <a:off x="6867149" y="0"/>
              <a:ext cx="5324851" cy="6857999"/>
            </a:xfrm>
            <a:prstGeom prst="rect">
              <a:avLst/>
            </a:prstGeom>
            <a:noFill/>
            <a:ln>
              <a:noFill/>
            </a:ln>
          </p:spPr>
        </p:pic>
      </p:grpSp>
      <p:sp>
        <p:nvSpPr>
          <p:cNvPr id="1385" name="Google Shape;1385;p9"/>
          <p:cNvSpPr txBox="1">
            <a:spLocks noGrp="1"/>
          </p:cNvSpPr>
          <p:nvPr>
            <p:ph type="subTitle" idx="1"/>
          </p:nvPr>
        </p:nvSpPr>
        <p:spPr>
          <a:xfrm>
            <a:off x="1189052" y="3563475"/>
            <a:ext cx="26589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b="1"/>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1386" name="Google Shape;1386;p9"/>
          <p:cNvSpPr txBox="1">
            <a:spLocks noGrp="1"/>
          </p:cNvSpPr>
          <p:nvPr>
            <p:ph type="subTitle" idx="2"/>
          </p:nvPr>
        </p:nvSpPr>
        <p:spPr>
          <a:xfrm>
            <a:off x="4713302" y="3563475"/>
            <a:ext cx="26589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b="1"/>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1387" name="Google Shape;1387;p9"/>
          <p:cNvSpPr txBox="1">
            <a:spLocks noGrp="1"/>
          </p:cNvSpPr>
          <p:nvPr>
            <p:ph type="subTitle" idx="3"/>
          </p:nvPr>
        </p:nvSpPr>
        <p:spPr>
          <a:xfrm>
            <a:off x="8237552" y="3563475"/>
            <a:ext cx="26586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b="1"/>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1388" name="Google Shape;1388;p9"/>
          <p:cNvSpPr txBox="1">
            <a:spLocks noGrp="1"/>
          </p:cNvSpPr>
          <p:nvPr>
            <p:ph type="title"/>
          </p:nvPr>
        </p:nvSpPr>
        <p:spPr>
          <a:xfrm>
            <a:off x="1189050" y="669575"/>
            <a:ext cx="97074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389" name="Google Shape;1389;p9"/>
          <p:cNvSpPr txBox="1">
            <a:spLocks noGrp="1"/>
          </p:cNvSpPr>
          <p:nvPr>
            <p:ph type="body" idx="4"/>
          </p:nvPr>
        </p:nvSpPr>
        <p:spPr>
          <a:xfrm>
            <a:off x="1189050" y="4129182"/>
            <a:ext cx="2658900" cy="16641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90" name="Google Shape;1390;p9"/>
          <p:cNvSpPr txBox="1">
            <a:spLocks noGrp="1"/>
          </p:cNvSpPr>
          <p:nvPr>
            <p:ph type="body" idx="5"/>
          </p:nvPr>
        </p:nvSpPr>
        <p:spPr>
          <a:xfrm>
            <a:off x="4713300" y="4129182"/>
            <a:ext cx="2658900" cy="16608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91" name="Google Shape;1391;p9"/>
          <p:cNvSpPr txBox="1">
            <a:spLocks noGrp="1"/>
          </p:cNvSpPr>
          <p:nvPr>
            <p:ph type="body" idx="6"/>
          </p:nvPr>
        </p:nvSpPr>
        <p:spPr>
          <a:xfrm>
            <a:off x="8237550" y="4129182"/>
            <a:ext cx="2658900" cy="16608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9 Text and Image">
  <p:cSld name="CUSTOM_9">
    <p:spTree>
      <p:nvGrpSpPr>
        <p:cNvPr id="1" name="Shape 1392"/>
        <p:cNvGrpSpPr/>
        <p:nvPr/>
      </p:nvGrpSpPr>
      <p:grpSpPr>
        <a:xfrm>
          <a:off x="0" y="0"/>
          <a:ext cx="0" cy="0"/>
          <a:chOff x="0" y="0"/>
          <a:chExt cx="0" cy="0"/>
        </a:xfrm>
      </p:grpSpPr>
      <p:sp>
        <p:nvSpPr>
          <p:cNvPr id="1393" name="Google Shape;1393;p10"/>
          <p:cNvSpPr txBox="1">
            <a:spLocks noGrp="1"/>
          </p:cNvSpPr>
          <p:nvPr>
            <p:ph type="title"/>
          </p:nvPr>
        </p:nvSpPr>
        <p:spPr>
          <a:xfrm>
            <a:off x="925500" y="1946013"/>
            <a:ext cx="5170500" cy="799200"/>
          </a:xfrm>
          <a:prstGeom prst="rect">
            <a:avLst/>
          </a:prstGeom>
        </p:spPr>
        <p:txBody>
          <a:bodyPr spcFirstLastPara="1" wrap="square" lIns="121900" tIns="121900" rIns="121900" bIns="121900" anchor="ctr" anchorCtr="0">
            <a:noAutofit/>
          </a:bodyPr>
          <a:lstStyle>
            <a:lvl1pPr lvl="0" rtl="0">
              <a:lnSpc>
                <a:spcPct val="80000"/>
              </a:lnSpc>
              <a:spcBef>
                <a:spcPts val="0"/>
              </a:spcBef>
              <a:spcAft>
                <a:spcPts val="0"/>
              </a:spcAft>
              <a:buSzPts val="6000"/>
              <a:buNone/>
              <a:defRPr/>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1394" name="Google Shape;1394;p10"/>
          <p:cNvSpPr txBox="1">
            <a:spLocks noGrp="1"/>
          </p:cNvSpPr>
          <p:nvPr>
            <p:ph type="subTitle" idx="1"/>
          </p:nvPr>
        </p:nvSpPr>
        <p:spPr>
          <a:xfrm>
            <a:off x="439850" y="4343238"/>
            <a:ext cx="3875100" cy="7179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1800"/>
              <a:buNone/>
              <a:defRPr sz="1800"/>
            </a:lvl1pPr>
            <a:lvl2pPr lvl="1" algn="r" rtl="0">
              <a:spcBef>
                <a:spcPts val="2100"/>
              </a:spcBef>
              <a:spcAft>
                <a:spcPts val="0"/>
              </a:spcAft>
              <a:buSzPts val="1800"/>
              <a:buNone/>
              <a:defRPr sz="1800"/>
            </a:lvl2pPr>
            <a:lvl3pPr lvl="2" algn="r" rtl="0">
              <a:spcBef>
                <a:spcPts val="2100"/>
              </a:spcBef>
              <a:spcAft>
                <a:spcPts val="0"/>
              </a:spcAft>
              <a:buSzPts val="1800"/>
              <a:buNone/>
              <a:defRPr sz="1800"/>
            </a:lvl3pPr>
            <a:lvl4pPr lvl="3" algn="r" rtl="0">
              <a:spcBef>
                <a:spcPts val="2100"/>
              </a:spcBef>
              <a:spcAft>
                <a:spcPts val="0"/>
              </a:spcAft>
              <a:buSzPts val="1800"/>
              <a:buNone/>
              <a:defRPr sz="1800"/>
            </a:lvl4pPr>
            <a:lvl5pPr lvl="4" algn="r" rtl="0">
              <a:spcBef>
                <a:spcPts val="2100"/>
              </a:spcBef>
              <a:spcAft>
                <a:spcPts val="0"/>
              </a:spcAft>
              <a:buSzPts val="1800"/>
              <a:buNone/>
              <a:defRPr sz="1800"/>
            </a:lvl5pPr>
            <a:lvl6pPr lvl="5" algn="r" rtl="0">
              <a:spcBef>
                <a:spcPts val="2100"/>
              </a:spcBef>
              <a:spcAft>
                <a:spcPts val="0"/>
              </a:spcAft>
              <a:buSzPts val="1800"/>
              <a:buNone/>
              <a:defRPr sz="1800"/>
            </a:lvl6pPr>
            <a:lvl7pPr lvl="6" algn="r" rtl="0">
              <a:spcBef>
                <a:spcPts val="2100"/>
              </a:spcBef>
              <a:spcAft>
                <a:spcPts val="0"/>
              </a:spcAft>
              <a:buSzPts val="1800"/>
              <a:buNone/>
              <a:defRPr sz="1800"/>
            </a:lvl7pPr>
            <a:lvl8pPr lvl="7" algn="r" rtl="0">
              <a:spcBef>
                <a:spcPts val="2100"/>
              </a:spcBef>
              <a:spcAft>
                <a:spcPts val="0"/>
              </a:spcAft>
              <a:buSzPts val="1800"/>
              <a:buNone/>
              <a:defRPr sz="1800"/>
            </a:lvl8pPr>
            <a:lvl9pPr lvl="8" algn="r" rtl="0">
              <a:spcBef>
                <a:spcPts val="2100"/>
              </a:spcBef>
              <a:spcAft>
                <a:spcPts val="2100"/>
              </a:spcAft>
              <a:buSzPts val="1800"/>
              <a:buNone/>
              <a:defRPr sz="1800"/>
            </a:lvl9pPr>
          </a:lstStyle>
          <a:p>
            <a:endParaRPr/>
          </a:p>
        </p:txBody>
      </p:sp>
      <p:sp>
        <p:nvSpPr>
          <p:cNvPr id="1395" name="Google Shape;1395;p10"/>
          <p:cNvSpPr>
            <a:spLocks noGrp="1"/>
          </p:cNvSpPr>
          <p:nvPr>
            <p:ph type="pic" idx="2"/>
          </p:nvPr>
        </p:nvSpPr>
        <p:spPr>
          <a:xfrm>
            <a:off x="4572000" y="1040950"/>
            <a:ext cx="6981900" cy="4476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1pPr>
            <a:lvl2pPr lvl="1">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2pPr>
            <a:lvl3pPr lvl="2">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3pPr>
            <a:lvl4pPr lvl="3">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4pPr>
            <a:lvl5pPr lvl="4">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5pPr>
            <a:lvl6pPr lvl="5">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6pPr>
            <a:lvl7pPr lvl="6">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7pPr>
            <a:lvl8pPr lvl="7">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8pPr>
            <a:lvl9pPr lvl="8">
              <a:spcBef>
                <a:spcPts val="0"/>
              </a:spcBef>
              <a:spcAft>
                <a:spcPts val="0"/>
              </a:spcAft>
              <a:buClr>
                <a:schemeClr val="dk1"/>
              </a:buClr>
              <a:buSzPts val="4000"/>
              <a:buFont typeface="Pacifico"/>
              <a:buNone/>
              <a:defRPr sz="4000">
                <a:solidFill>
                  <a:schemeClr val="dk1"/>
                </a:solidFill>
                <a:latin typeface="Pacifico"/>
                <a:ea typeface="Pacifico"/>
                <a:cs typeface="Pacifico"/>
                <a:sym typeface="Pacifico"/>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Poppins"/>
              <a:buChar char="●"/>
              <a:defRPr sz="1900">
                <a:solidFill>
                  <a:schemeClr val="dk2"/>
                </a:solidFill>
                <a:latin typeface="Poppins"/>
                <a:ea typeface="Poppins"/>
                <a:cs typeface="Poppins"/>
                <a:sym typeface="Poppins"/>
              </a:defRPr>
            </a:lvl1pPr>
            <a:lvl2pPr marL="914400" lvl="1" indent="-349250">
              <a:lnSpc>
                <a:spcPct val="115000"/>
              </a:lnSpc>
              <a:spcBef>
                <a:spcPts val="2100"/>
              </a:spcBef>
              <a:spcAft>
                <a:spcPts val="0"/>
              </a:spcAft>
              <a:buClr>
                <a:schemeClr val="dk2"/>
              </a:buClr>
              <a:buSzPts val="1900"/>
              <a:buFont typeface="Poppins"/>
              <a:buChar char="○"/>
              <a:defRPr sz="1900">
                <a:solidFill>
                  <a:schemeClr val="dk2"/>
                </a:solidFill>
                <a:latin typeface="Poppins"/>
                <a:ea typeface="Poppins"/>
                <a:cs typeface="Poppins"/>
                <a:sym typeface="Poppins"/>
              </a:defRPr>
            </a:lvl2pPr>
            <a:lvl3pPr marL="1371600" lvl="2" indent="-349250">
              <a:lnSpc>
                <a:spcPct val="115000"/>
              </a:lnSpc>
              <a:spcBef>
                <a:spcPts val="2100"/>
              </a:spcBef>
              <a:spcAft>
                <a:spcPts val="0"/>
              </a:spcAft>
              <a:buClr>
                <a:schemeClr val="dk2"/>
              </a:buClr>
              <a:buSzPts val="1900"/>
              <a:buFont typeface="Poppins"/>
              <a:buChar char="■"/>
              <a:defRPr sz="1900">
                <a:solidFill>
                  <a:schemeClr val="dk2"/>
                </a:solidFill>
                <a:latin typeface="Poppins"/>
                <a:ea typeface="Poppins"/>
                <a:cs typeface="Poppins"/>
                <a:sym typeface="Poppins"/>
              </a:defRPr>
            </a:lvl3pPr>
            <a:lvl4pPr marL="1828800" lvl="3" indent="-349250">
              <a:lnSpc>
                <a:spcPct val="115000"/>
              </a:lnSpc>
              <a:spcBef>
                <a:spcPts val="2100"/>
              </a:spcBef>
              <a:spcAft>
                <a:spcPts val="0"/>
              </a:spcAft>
              <a:buClr>
                <a:schemeClr val="dk2"/>
              </a:buClr>
              <a:buSzPts val="1900"/>
              <a:buFont typeface="Poppins"/>
              <a:buChar char="●"/>
              <a:defRPr sz="1900">
                <a:solidFill>
                  <a:schemeClr val="dk2"/>
                </a:solidFill>
                <a:latin typeface="Poppins"/>
                <a:ea typeface="Poppins"/>
                <a:cs typeface="Poppins"/>
                <a:sym typeface="Poppins"/>
              </a:defRPr>
            </a:lvl4pPr>
            <a:lvl5pPr marL="2286000" lvl="4" indent="-349250">
              <a:lnSpc>
                <a:spcPct val="115000"/>
              </a:lnSpc>
              <a:spcBef>
                <a:spcPts val="2100"/>
              </a:spcBef>
              <a:spcAft>
                <a:spcPts val="0"/>
              </a:spcAft>
              <a:buClr>
                <a:schemeClr val="dk2"/>
              </a:buClr>
              <a:buSzPts val="1900"/>
              <a:buFont typeface="Poppins"/>
              <a:buChar char="○"/>
              <a:defRPr sz="1900">
                <a:solidFill>
                  <a:schemeClr val="dk2"/>
                </a:solidFill>
                <a:latin typeface="Poppins"/>
                <a:ea typeface="Poppins"/>
                <a:cs typeface="Poppins"/>
                <a:sym typeface="Poppins"/>
              </a:defRPr>
            </a:lvl5pPr>
            <a:lvl6pPr marL="2743200" lvl="5" indent="-349250">
              <a:lnSpc>
                <a:spcPct val="115000"/>
              </a:lnSpc>
              <a:spcBef>
                <a:spcPts val="2100"/>
              </a:spcBef>
              <a:spcAft>
                <a:spcPts val="0"/>
              </a:spcAft>
              <a:buClr>
                <a:schemeClr val="dk2"/>
              </a:buClr>
              <a:buSzPts val="1900"/>
              <a:buFont typeface="Poppins"/>
              <a:buChar char="■"/>
              <a:defRPr sz="1900">
                <a:solidFill>
                  <a:schemeClr val="dk2"/>
                </a:solidFill>
                <a:latin typeface="Poppins"/>
                <a:ea typeface="Poppins"/>
                <a:cs typeface="Poppins"/>
                <a:sym typeface="Poppins"/>
              </a:defRPr>
            </a:lvl6pPr>
            <a:lvl7pPr marL="3200400" lvl="6" indent="-349250">
              <a:lnSpc>
                <a:spcPct val="115000"/>
              </a:lnSpc>
              <a:spcBef>
                <a:spcPts val="2100"/>
              </a:spcBef>
              <a:spcAft>
                <a:spcPts val="0"/>
              </a:spcAft>
              <a:buClr>
                <a:schemeClr val="dk2"/>
              </a:buClr>
              <a:buSzPts val="1900"/>
              <a:buFont typeface="Poppins"/>
              <a:buChar char="●"/>
              <a:defRPr sz="1900">
                <a:solidFill>
                  <a:schemeClr val="dk2"/>
                </a:solidFill>
                <a:latin typeface="Poppins"/>
                <a:ea typeface="Poppins"/>
                <a:cs typeface="Poppins"/>
                <a:sym typeface="Poppins"/>
              </a:defRPr>
            </a:lvl7pPr>
            <a:lvl8pPr marL="3657600" lvl="7" indent="-349250">
              <a:lnSpc>
                <a:spcPct val="115000"/>
              </a:lnSpc>
              <a:spcBef>
                <a:spcPts val="2100"/>
              </a:spcBef>
              <a:spcAft>
                <a:spcPts val="0"/>
              </a:spcAft>
              <a:buClr>
                <a:schemeClr val="dk2"/>
              </a:buClr>
              <a:buSzPts val="1900"/>
              <a:buFont typeface="Poppins"/>
              <a:buChar char="○"/>
              <a:defRPr sz="1900">
                <a:solidFill>
                  <a:schemeClr val="dk2"/>
                </a:solidFill>
                <a:latin typeface="Poppins"/>
                <a:ea typeface="Poppins"/>
                <a:cs typeface="Poppins"/>
                <a:sym typeface="Poppins"/>
              </a:defRPr>
            </a:lvl8pPr>
            <a:lvl9pPr marL="4114800" lvl="8" indent="-349250">
              <a:lnSpc>
                <a:spcPct val="115000"/>
              </a:lnSpc>
              <a:spcBef>
                <a:spcPts val="2100"/>
              </a:spcBef>
              <a:spcAft>
                <a:spcPts val="2100"/>
              </a:spcAft>
              <a:buClr>
                <a:schemeClr val="dk2"/>
              </a:buClr>
              <a:buSzPts val="1900"/>
              <a:buFont typeface="Poppins"/>
              <a:buChar char="■"/>
              <a:defRPr sz="1900">
                <a:solidFill>
                  <a:schemeClr val="dk2"/>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61"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2367" name="Google Shape;2367;p19"/>
          <p:cNvSpPr txBox="1">
            <a:spLocks noGrp="1"/>
          </p:cNvSpPr>
          <p:nvPr>
            <p:ph type="subTitle" idx="1"/>
          </p:nvPr>
        </p:nvSpPr>
        <p:spPr>
          <a:xfrm>
            <a:off x="5525350" y="5212900"/>
            <a:ext cx="6279000" cy="586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t>Mgr. et Mgr. Kateřina </a:t>
            </a:r>
            <a:r>
              <a:rPr lang="cs-CZ" dirty="0" err="1"/>
              <a:t>Sassmann</a:t>
            </a:r>
            <a:endParaRPr dirty="0"/>
          </a:p>
        </p:txBody>
      </p:sp>
      <p:sp>
        <p:nvSpPr>
          <p:cNvPr id="2368" name="Google Shape;2368;p19"/>
          <p:cNvSpPr txBox="1">
            <a:spLocks noGrp="1"/>
          </p:cNvSpPr>
          <p:nvPr>
            <p:ph type="title"/>
          </p:nvPr>
        </p:nvSpPr>
        <p:spPr>
          <a:xfrm>
            <a:off x="5525225" y="1464300"/>
            <a:ext cx="6279000" cy="36246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sz="6000" dirty="0"/>
              <a:t>Využití </a:t>
            </a:r>
            <a:r>
              <a:rPr lang="cs-CZ" sz="6000" dirty="0" err="1"/>
              <a:t>biblioterapie</a:t>
            </a:r>
            <a:r>
              <a:rPr lang="cs-CZ" sz="6000" dirty="0"/>
              <a:t> v péči o duševní zdraví na školách</a:t>
            </a:r>
            <a:endParaRPr sz="6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5"/>
        <p:cNvGrpSpPr/>
        <p:nvPr/>
      </p:nvGrpSpPr>
      <p:grpSpPr>
        <a:xfrm>
          <a:off x="0" y="0"/>
          <a:ext cx="0" cy="0"/>
          <a:chOff x="0" y="0"/>
          <a:chExt cx="0" cy="0"/>
        </a:xfrm>
      </p:grpSpPr>
      <p:grpSp>
        <p:nvGrpSpPr>
          <p:cNvPr id="2406" name="Google Shape;2406;p24"/>
          <p:cNvGrpSpPr/>
          <p:nvPr/>
        </p:nvGrpSpPr>
        <p:grpSpPr>
          <a:xfrm flipH="1">
            <a:off x="-30363" y="0"/>
            <a:ext cx="12180137" cy="6857999"/>
            <a:chOff x="11863" y="0"/>
            <a:chExt cx="12180137" cy="6857999"/>
          </a:xfrm>
        </p:grpSpPr>
        <p:pic>
          <p:nvPicPr>
            <p:cNvPr id="2407" name="Google Shape;2407;p24"/>
            <p:cNvPicPr preferRelativeResize="0"/>
            <p:nvPr/>
          </p:nvPicPr>
          <p:blipFill>
            <a:blip r:embed="rId3">
              <a:alphaModFix amt="20000"/>
            </a:blip>
            <a:stretch>
              <a:fillRect/>
            </a:stretch>
          </p:blipFill>
          <p:spPr>
            <a:xfrm>
              <a:off x="11863" y="0"/>
              <a:ext cx="6857999" cy="6857999"/>
            </a:xfrm>
            <a:prstGeom prst="rect">
              <a:avLst/>
            </a:prstGeom>
            <a:noFill/>
            <a:ln>
              <a:noFill/>
            </a:ln>
          </p:spPr>
        </p:pic>
        <p:pic>
          <p:nvPicPr>
            <p:cNvPr id="2408" name="Google Shape;2408;p24"/>
            <p:cNvPicPr preferRelativeResize="0"/>
            <p:nvPr/>
          </p:nvPicPr>
          <p:blipFill rotWithShape="1">
            <a:blip r:embed="rId3">
              <a:alphaModFix amt="20000"/>
            </a:blip>
            <a:srcRect r="22354"/>
            <a:stretch/>
          </p:blipFill>
          <p:spPr>
            <a:xfrm>
              <a:off x="6867149" y="0"/>
              <a:ext cx="5324851" cy="6857999"/>
            </a:xfrm>
            <a:prstGeom prst="rect">
              <a:avLst/>
            </a:prstGeom>
            <a:noFill/>
            <a:ln>
              <a:noFill/>
            </a:ln>
          </p:spPr>
        </p:pic>
      </p:grpSp>
      <p:grpSp>
        <p:nvGrpSpPr>
          <p:cNvPr id="2410" name="Google Shape;2410;p24"/>
          <p:cNvGrpSpPr/>
          <p:nvPr/>
        </p:nvGrpSpPr>
        <p:grpSpPr>
          <a:xfrm>
            <a:off x="9553706" y="19715"/>
            <a:ext cx="2596068" cy="2151320"/>
            <a:chOff x="9553706" y="19715"/>
            <a:chExt cx="2596068" cy="2151320"/>
          </a:xfrm>
        </p:grpSpPr>
        <p:sp>
          <p:nvSpPr>
            <p:cNvPr id="2411" name="Google Shape;2411;p24"/>
            <p:cNvSpPr/>
            <p:nvPr/>
          </p:nvSpPr>
          <p:spPr>
            <a:xfrm flipH="1">
              <a:off x="10571018" y="318671"/>
              <a:ext cx="79180" cy="7918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2" name="Google Shape;2412;p24"/>
            <p:cNvSpPr/>
            <p:nvPr/>
          </p:nvSpPr>
          <p:spPr>
            <a:xfrm flipH="1">
              <a:off x="11406213" y="389534"/>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3" name="Google Shape;2413;p24"/>
            <p:cNvSpPr/>
            <p:nvPr/>
          </p:nvSpPr>
          <p:spPr>
            <a:xfrm flipH="1">
              <a:off x="11976295" y="79604"/>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4" name="Google Shape;2414;p24"/>
            <p:cNvSpPr/>
            <p:nvPr/>
          </p:nvSpPr>
          <p:spPr>
            <a:xfrm flipH="1">
              <a:off x="10199177" y="48135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5" name="Google Shape;2415;p24"/>
            <p:cNvSpPr/>
            <p:nvPr/>
          </p:nvSpPr>
          <p:spPr>
            <a:xfrm flipH="1">
              <a:off x="12078691" y="39792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6" name="Google Shape;2416;p24"/>
            <p:cNvSpPr/>
            <p:nvPr/>
          </p:nvSpPr>
          <p:spPr>
            <a:xfrm flipH="1">
              <a:off x="10732714" y="257339"/>
              <a:ext cx="37257" cy="37257"/>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7" name="Google Shape;2417;p24"/>
            <p:cNvSpPr/>
            <p:nvPr/>
          </p:nvSpPr>
          <p:spPr>
            <a:xfrm flipH="1">
              <a:off x="10461408" y="178376"/>
              <a:ext cx="37257" cy="37255"/>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8" name="Google Shape;2418;p24"/>
            <p:cNvSpPr/>
            <p:nvPr/>
          </p:nvSpPr>
          <p:spPr>
            <a:xfrm flipH="1">
              <a:off x="10987584" y="562391"/>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9" name="Google Shape;2419;p24"/>
            <p:cNvSpPr/>
            <p:nvPr/>
          </p:nvSpPr>
          <p:spPr>
            <a:xfrm flipH="1">
              <a:off x="11401315" y="8545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0" name="Google Shape;2420;p24"/>
            <p:cNvSpPr/>
            <p:nvPr/>
          </p:nvSpPr>
          <p:spPr>
            <a:xfrm flipH="1">
              <a:off x="11976325" y="581036"/>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1" name="Google Shape;2421;p24"/>
            <p:cNvSpPr/>
            <p:nvPr/>
          </p:nvSpPr>
          <p:spPr>
            <a:xfrm flipH="1">
              <a:off x="11211535" y="337425"/>
              <a:ext cx="47204" cy="47202"/>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2" name="Google Shape;2422;p24"/>
            <p:cNvSpPr/>
            <p:nvPr/>
          </p:nvSpPr>
          <p:spPr>
            <a:xfrm flipH="1">
              <a:off x="10972650" y="19715"/>
              <a:ext cx="47202" cy="47202"/>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3" name="Google Shape;2423;p24"/>
            <p:cNvSpPr/>
            <p:nvPr/>
          </p:nvSpPr>
          <p:spPr>
            <a:xfrm flipH="1">
              <a:off x="12068744" y="895996"/>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4" name="Google Shape;2424;p24"/>
            <p:cNvSpPr/>
            <p:nvPr/>
          </p:nvSpPr>
          <p:spPr>
            <a:xfrm flipH="1">
              <a:off x="11440151" y="748950"/>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5" name="Google Shape;2425;p24"/>
            <p:cNvSpPr/>
            <p:nvPr/>
          </p:nvSpPr>
          <p:spPr>
            <a:xfrm flipH="1">
              <a:off x="10735520" y="61594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6" name="Google Shape;2426;p24"/>
            <p:cNvSpPr/>
            <p:nvPr/>
          </p:nvSpPr>
          <p:spPr>
            <a:xfrm flipH="1">
              <a:off x="11095630" y="724004"/>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27" name="Google Shape;2427;p24"/>
            <p:cNvGrpSpPr/>
            <p:nvPr/>
          </p:nvGrpSpPr>
          <p:grpSpPr>
            <a:xfrm flipH="1">
              <a:off x="11493987" y="264275"/>
              <a:ext cx="485908" cy="485568"/>
              <a:chOff x="547727" y="751994"/>
              <a:chExt cx="742070" cy="741551"/>
            </a:xfrm>
          </p:grpSpPr>
          <p:sp>
            <p:nvSpPr>
              <p:cNvPr id="2428" name="Google Shape;2428;p24"/>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29" name="Google Shape;2429;p24"/>
              <p:cNvGrpSpPr/>
              <p:nvPr/>
            </p:nvGrpSpPr>
            <p:grpSpPr>
              <a:xfrm>
                <a:off x="547727" y="751994"/>
                <a:ext cx="738813" cy="739703"/>
                <a:chOff x="930287" y="964825"/>
                <a:chExt cx="1850735" cy="1852964"/>
              </a:xfrm>
            </p:grpSpPr>
            <p:sp>
              <p:nvSpPr>
                <p:cNvPr id="2430" name="Google Shape;2430;p24"/>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1" name="Google Shape;2431;p24"/>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2" name="Google Shape;2432;p24"/>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3" name="Google Shape;2433;p24"/>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4" name="Google Shape;2434;p24"/>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5" name="Google Shape;2435;p24"/>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6" name="Google Shape;2436;p24"/>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7" name="Google Shape;2437;p24"/>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8" name="Google Shape;2438;p24"/>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9" name="Google Shape;2439;p24"/>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440" name="Google Shape;2440;p24"/>
            <p:cNvGrpSpPr/>
            <p:nvPr/>
          </p:nvGrpSpPr>
          <p:grpSpPr>
            <a:xfrm flipH="1">
              <a:off x="10784781" y="203587"/>
              <a:ext cx="278170" cy="269489"/>
              <a:chOff x="2333609" y="494663"/>
              <a:chExt cx="528338" cy="511850"/>
            </a:xfrm>
          </p:grpSpPr>
          <p:sp>
            <p:nvSpPr>
              <p:cNvPr id="2441" name="Google Shape;2441;p24"/>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42" name="Google Shape;2442;p24"/>
              <p:cNvGrpSpPr/>
              <p:nvPr/>
            </p:nvGrpSpPr>
            <p:grpSpPr>
              <a:xfrm>
                <a:off x="2333609" y="494663"/>
                <a:ext cx="527222" cy="509016"/>
                <a:chOff x="5399436" y="323880"/>
                <a:chExt cx="1320697" cy="1275090"/>
              </a:xfrm>
            </p:grpSpPr>
            <p:sp>
              <p:nvSpPr>
                <p:cNvPr id="2443" name="Google Shape;2443;p24"/>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4" name="Google Shape;2444;p24"/>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5" name="Google Shape;2445;p24"/>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6" name="Google Shape;2446;p24"/>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7" name="Google Shape;2447;p24"/>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8" name="Google Shape;2448;p24"/>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9" name="Google Shape;2449;p24"/>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0" name="Google Shape;2450;p24"/>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1" name="Google Shape;2451;p24"/>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2" name="Google Shape;2452;p24"/>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453" name="Google Shape;2453;p24"/>
            <p:cNvSpPr/>
            <p:nvPr/>
          </p:nvSpPr>
          <p:spPr>
            <a:xfrm flipH="1">
              <a:off x="11753818" y="833525"/>
              <a:ext cx="18628" cy="18627"/>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4" name="Google Shape;2454;p24"/>
            <p:cNvSpPr/>
            <p:nvPr/>
          </p:nvSpPr>
          <p:spPr>
            <a:xfrm flipH="1">
              <a:off x="11185901" y="1008027"/>
              <a:ext cx="63642" cy="6364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5" name="Google Shape;2455;p24"/>
            <p:cNvSpPr/>
            <p:nvPr/>
          </p:nvSpPr>
          <p:spPr>
            <a:xfrm flipH="1">
              <a:off x="10400943" y="71690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6" name="Google Shape;2456;p24"/>
            <p:cNvSpPr/>
            <p:nvPr/>
          </p:nvSpPr>
          <p:spPr>
            <a:xfrm flipH="1">
              <a:off x="10878709" y="1207792"/>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7" name="Google Shape;2457;p24"/>
            <p:cNvSpPr/>
            <p:nvPr/>
          </p:nvSpPr>
          <p:spPr>
            <a:xfrm flipH="1">
              <a:off x="10539905" y="875412"/>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8" name="Google Shape;2458;p24"/>
            <p:cNvSpPr/>
            <p:nvPr/>
          </p:nvSpPr>
          <p:spPr>
            <a:xfrm flipH="1">
              <a:off x="10033091" y="670861"/>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9" name="Google Shape;2459;p24"/>
            <p:cNvSpPr/>
            <p:nvPr/>
          </p:nvSpPr>
          <p:spPr>
            <a:xfrm flipH="1">
              <a:off x="10437538" y="1058523"/>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0" name="Google Shape;2460;p24"/>
            <p:cNvSpPr/>
            <p:nvPr/>
          </p:nvSpPr>
          <p:spPr>
            <a:xfrm flipH="1">
              <a:off x="10529958" y="1373483"/>
              <a:ext cx="47203" cy="47202"/>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1" name="Google Shape;2461;p24"/>
            <p:cNvSpPr/>
            <p:nvPr/>
          </p:nvSpPr>
          <p:spPr>
            <a:xfrm flipH="1">
              <a:off x="11706158" y="1794637"/>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2" name="Google Shape;2462;p24"/>
            <p:cNvSpPr/>
            <p:nvPr/>
          </p:nvSpPr>
          <p:spPr>
            <a:xfrm flipH="1">
              <a:off x="12044927" y="2066188"/>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3" name="Google Shape;2463;p24"/>
            <p:cNvSpPr/>
            <p:nvPr/>
          </p:nvSpPr>
          <p:spPr>
            <a:xfrm flipH="1">
              <a:off x="9875846" y="291951"/>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4" name="Google Shape;2464;p24"/>
            <p:cNvSpPr/>
            <p:nvPr/>
          </p:nvSpPr>
          <p:spPr>
            <a:xfrm flipH="1">
              <a:off x="9595379" y="116599"/>
              <a:ext cx="47202" cy="47202"/>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5" name="Google Shape;2465;p24"/>
            <p:cNvSpPr/>
            <p:nvPr/>
          </p:nvSpPr>
          <p:spPr>
            <a:xfrm flipH="1">
              <a:off x="9553706" y="498772"/>
              <a:ext cx="104847" cy="104848"/>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6" name="Google Shape;2466;p24"/>
            <p:cNvSpPr/>
            <p:nvPr/>
          </p:nvSpPr>
          <p:spPr>
            <a:xfrm flipH="1">
              <a:off x="11807326" y="1058722"/>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7" name="Google Shape;2467;p24"/>
            <p:cNvSpPr/>
            <p:nvPr/>
          </p:nvSpPr>
          <p:spPr>
            <a:xfrm flipH="1">
              <a:off x="11779924" y="1341943"/>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8" name="Google Shape;2468;p24"/>
            <p:cNvSpPr/>
            <p:nvPr/>
          </p:nvSpPr>
          <p:spPr>
            <a:xfrm flipH="1">
              <a:off x="11950515" y="1650573"/>
              <a:ext cx="37257" cy="37255"/>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9" name="Google Shape;2469;p24"/>
            <p:cNvSpPr/>
            <p:nvPr/>
          </p:nvSpPr>
          <p:spPr>
            <a:xfrm flipH="1">
              <a:off x="11506258" y="1049097"/>
              <a:ext cx="104849" cy="104847"/>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0" name="Google Shape;2470;p24"/>
            <p:cNvSpPr/>
            <p:nvPr/>
          </p:nvSpPr>
          <p:spPr>
            <a:xfrm flipH="1">
              <a:off x="11431102" y="1401124"/>
              <a:ext cx="37257" cy="37255"/>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1" name="Google Shape;2471;p24"/>
            <p:cNvSpPr/>
            <p:nvPr/>
          </p:nvSpPr>
          <p:spPr>
            <a:xfrm flipH="1">
              <a:off x="11179038" y="1454674"/>
              <a:ext cx="47204" cy="47202"/>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2" name="Google Shape;2472;p24"/>
            <p:cNvSpPr/>
            <p:nvPr/>
          </p:nvSpPr>
          <p:spPr>
            <a:xfrm flipH="1">
              <a:off x="11363512" y="1605006"/>
              <a:ext cx="104847" cy="104847"/>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3" name="Google Shape;2473;p24"/>
            <p:cNvSpPr/>
            <p:nvPr/>
          </p:nvSpPr>
          <p:spPr>
            <a:xfrm flipH="1">
              <a:off x="10844462" y="1555636"/>
              <a:ext cx="73067" cy="73066"/>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4" name="Google Shape;2474;p24"/>
            <p:cNvSpPr/>
            <p:nvPr/>
          </p:nvSpPr>
          <p:spPr>
            <a:xfrm flipH="1">
              <a:off x="10983423" y="1714145"/>
              <a:ext cx="37256" cy="37257"/>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75" name="Google Shape;2475;p24"/>
          <p:cNvSpPr txBox="1">
            <a:spLocks noGrp="1"/>
          </p:cNvSpPr>
          <p:nvPr>
            <p:ph type="title" idx="4294967295"/>
          </p:nvPr>
        </p:nvSpPr>
        <p:spPr>
          <a:xfrm>
            <a:off x="6876261" y="785430"/>
            <a:ext cx="5256600" cy="4351500"/>
          </a:xfrm>
          <a:prstGeom prst="rect">
            <a:avLst/>
          </a:prstGeom>
        </p:spPr>
        <p:txBody>
          <a:bodyPr spcFirstLastPara="1" wrap="square" lIns="121900" tIns="121900" rIns="121900" bIns="121900" anchor="ctr" anchorCtr="0">
            <a:noAutofit/>
          </a:bodyPr>
          <a:lstStyle/>
          <a:p>
            <a:pPr lvl="0">
              <a:lnSpc>
                <a:spcPct val="80000"/>
              </a:lnSpc>
            </a:pPr>
            <a:r>
              <a:rPr lang="cs-CZ" sz="3200" dirty="0"/>
              <a:t>„Slova jsou naším nejvíce nevyčerpatelným zdrojem magie. Schopná způsobovat zranění i napravovat je.“ </a:t>
            </a:r>
            <a:br>
              <a:rPr lang="cs-CZ" sz="3200" dirty="0"/>
            </a:br>
            <a:br>
              <a:rPr lang="cs-CZ" sz="3200" dirty="0"/>
            </a:br>
            <a:r>
              <a:rPr lang="cs-CZ" sz="3200" dirty="0"/>
              <a:t>J.K. </a:t>
            </a:r>
            <a:r>
              <a:rPr lang="cs-CZ" sz="3200" dirty="0" err="1"/>
              <a:t>Rowling</a:t>
            </a:r>
            <a:endParaRPr sz="3200" dirty="0"/>
          </a:p>
        </p:txBody>
      </p:sp>
      <p:sp>
        <p:nvSpPr>
          <p:cNvPr id="2476" name="Google Shape;2476;p24"/>
          <p:cNvSpPr txBox="1">
            <a:spLocks noGrp="1"/>
          </p:cNvSpPr>
          <p:nvPr>
            <p:ph type="body" idx="4294967295"/>
          </p:nvPr>
        </p:nvSpPr>
        <p:spPr>
          <a:xfrm>
            <a:off x="547781" y="4858778"/>
            <a:ext cx="11129100" cy="974400"/>
          </a:xfrm>
          <a:prstGeom prst="rect">
            <a:avLst/>
          </a:prstGeom>
        </p:spPr>
        <p:txBody>
          <a:bodyPr spcFirstLastPara="1" wrap="square" lIns="121900" tIns="121900" rIns="121900" bIns="121900" anchor="t" anchorCtr="0">
            <a:noAutofit/>
          </a:bodyPr>
          <a:lstStyle/>
          <a:p>
            <a:pPr marL="342900" indent="-342900"/>
            <a:r>
              <a:rPr lang="cs-CZ" sz="2400" dirty="0"/>
              <a:t>Práce s automatickými negativními myšlenkami</a:t>
            </a:r>
          </a:p>
          <a:p>
            <a:pPr marL="342900" indent="-342900"/>
            <a:r>
              <a:rPr lang="cs-CZ" sz="2400" dirty="0"/>
              <a:t>Posílení svého laskavého já</a:t>
            </a:r>
          </a:p>
          <a:p>
            <a:pPr marL="342900" indent="-342900"/>
            <a:r>
              <a:rPr lang="cs-CZ" sz="2400" dirty="0"/>
              <a:t>Metoda </a:t>
            </a:r>
            <a:r>
              <a:rPr lang="cs-CZ" sz="2400" b="1" dirty="0"/>
              <a:t>krabičky laskavých slov </a:t>
            </a:r>
            <a:r>
              <a:rPr lang="cs-CZ" sz="2400" dirty="0"/>
              <a:t>(viz citáty)</a:t>
            </a:r>
            <a:endParaRPr sz="2400" dirty="0"/>
          </a:p>
        </p:txBody>
      </p:sp>
      <p:pic>
        <p:nvPicPr>
          <p:cNvPr id="2" name="Obrázek 1"/>
          <p:cNvPicPr>
            <a:picLocks noChangeAspect="1"/>
          </p:cNvPicPr>
          <p:nvPr/>
        </p:nvPicPr>
        <p:blipFill>
          <a:blip r:embed="rId4"/>
          <a:stretch>
            <a:fillRect/>
          </a:stretch>
        </p:blipFill>
        <p:spPr>
          <a:xfrm>
            <a:off x="138761" y="1601511"/>
            <a:ext cx="6452639" cy="2968121"/>
          </a:xfrm>
          <a:prstGeom prst="rect">
            <a:avLst/>
          </a:prstGeom>
        </p:spPr>
      </p:pic>
      <p:sp>
        <p:nvSpPr>
          <p:cNvPr id="74" name="Nadpis 1"/>
          <p:cNvSpPr>
            <a:spLocks noGrp="1"/>
          </p:cNvSpPr>
          <p:nvPr>
            <p:ph type="title"/>
          </p:nvPr>
        </p:nvSpPr>
        <p:spPr>
          <a:xfrm>
            <a:off x="1046997" y="450743"/>
            <a:ext cx="6502665" cy="763500"/>
          </a:xfrm>
        </p:spPr>
        <p:txBody>
          <a:bodyPr/>
          <a:lstStyle/>
          <a:p>
            <a:r>
              <a:rPr lang="cs-CZ" dirty="0"/>
              <a:t>Laskavost – průběh lekce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25"/>
          <p:cNvSpPr txBox="1">
            <a:spLocks noGrp="1"/>
          </p:cNvSpPr>
          <p:nvPr>
            <p:ph type="title"/>
          </p:nvPr>
        </p:nvSpPr>
        <p:spPr>
          <a:xfrm>
            <a:off x="573622" y="2237419"/>
            <a:ext cx="110955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sz="3600" dirty="0"/>
              <a:t>„</a:t>
            </a:r>
            <a:r>
              <a:rPr lang="cs-CZ" sz="3200" dirty="0"/>
              <a:t>Jednou to skončí. Už jste prožívali i jiné pocity. Bude to tak zas. Emoce jsou jako počasí. Mění se. I mraky se nám mohou jevit nehybné jako skála. A přesto nikdy nezůstanou na místě. Nejhorší chvíle jsou ty, během nichž máte pocit, že už nemůžete dál. Až se tak znovu budete cítit, je velmi pravděpodobné, že horší už to nebude. Čekají vás už jen samé hezčí chvíle.“</a:t>
            </a:r>
            <a:endParaRPr sz="3600" dirty="0"/>
          </a:p>
        </p:txBody>
      </p:sp>
      <p:grpSp>
        <p:nvGrpSpPr>
          <p:cNvPr id="2483" name="Google Shape;2483;p25"/>
          <p:cNvGrpSpPr/>
          <p:nvPr/>
        </p:nvGrpSpPr>
        <p:grpSpPr>
          <a:xfrm rot="10800000">
            <a:off x="5477077" y="891526"/>
            <a:ext cx="1237846" cy="872004"/>
            <a:chOff x="621403" y="597265"/>
            <a:chExt cx="1588204" cy="1118814"/>
          </a:xfrm>
        </p:grpSpPr>
        <p:sp>
          <p:nvSpPr>
            <p:cNvPr id="2484" name="Google Shape;2484;p25"/>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5" name="Google Shape;2485;p25"/>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 name="TextovéPole 1">
            <a:extLst>
              <a:ext uri="{FF2B5EF4-FFF2-40B4-BE49-F238E27FC236}">
                <a16:creationId xmlns:a16="http://schemas.microsoft.com/office/drawing/2014/main" id="{43B3C675-8847-8787-2C1B-31F0ADE8257E}"/>
              </a:ext>
            </a:extLst>
          </p:cNvPr>
          <p:cNvSpPr txBox="1"/>
          <p:nvPr/>
        </p:nvSpPr>
        <p:spPr>
          <a:xfrm>
            <a:off x="8658808" y="5394014"/>
            <a:ext cx="3247053" cy="307777"/>
          </a:xfrm>
          <a:prstGeom prst="rect">
            <a:avLst/>
          </a:prstGeom>
          <a:noFill/>
        </p:spPr>
        <p:txBody>
          <a:bodyPr wrap="square" rtlCol="0">
            <a:spAutoFit/>
          </a:bodyPr>
          <a:lstStyle/>
          <a:p>
            <a:r>
              <a:rPr lang="cs-CZ" dirty="0"/>
              <a:t>Zdroj citátů: </a:t>
            </a:r>
            <a:r>
              <a:rPr lang="cs-CZ" dirty="0" err="1"/>
              <a:t>Matt</a:t>
            </a:r>
            <a:r>
              <a:rPr lang="cs-CZ" dirty="0"/>
              <a:t> </a:t>
            </a:r>
            <a:r>
              <a:rPr lang="cs-CZ" dirty="0" err="1"/>
              <a:t>Haig</a:t>
            </a:r>
            <a:r>
              <a:rPr lang="cs-CZ" dirty="0"/>
              <a:t>, Kniha útěchy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0">
          <a:extLst>
            <a:ext uri="{FF2B5EF4-FFF2-40B4-BE49-F238E27FC236}">
              <a16:creationId xmlns:a16="http://schemas.microsoft.com/office/drawing/2014/main" id="{9C90B914-2D8B-BF04-09E8-1BF7E86E2D5C}"/>
            </a:ext>
          </a:extLst>
        </p:cNvPr>
        <p:cNvGrpSpPr/>
        <p:nvPr/>
      </p:nvGrpSpPr>
      <p:grpSpPr>
        <a:xfrm>
          <a:off x="0" y="0"/>
          <a:ext cx="0" cy="0"/>
          <a:chOff x="0" y="0"/>
          <a:chExt cx="0" cy="0"/>
        </a:xfrm>
      </p:grpSpPr>
      <p:sp>
        <p:nvSpPr>
          <p:cNvPr id="2481" name="Google Shape;2481;p25">
            <a:extLst>
              <a:ext uri="{FF2B5EF4-FFF2-40B4-BE49-F238E27FC236}">
                <a16:creationId xmlns:a16="http://schemas.microsoft.com/office/drawing/2014/main" id="{1B92770A-8DC9-EEBA-4DB2-D541ED7960D6}"/>
              </a:ext>
            </a:extLst>
          </p:cNvPr>
          <p:cNvSpPr txBox="1">
            <a:spLocks noGrp="1"/>
          </p:cNvSpPr>
          <p:nvPr>
            <p:ph type="title"/>
          </p:nvPr>
        </p:nvSpPr>
        <p:spPr>
          <a:xfrm>
            <a:off x="573622" y="2396040"/>
            <a:ext cx="110955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sz="2400" dirty="0"/>
              <a:t>„ </a:t>
            </a:r>
            <a:r>
              <a:rPr lang="cs-CZ" sz="3600" dirty="0"/>
              <a:t>Všechno, čím jste prošli, jste ustáli, a ustojíte i toto. Zůstaňte tu pro toho, kým se stanete. Jste víc než pouhý špatný den, týden, měsíc, rok, či dokonce dekáda. Jste budoucnost plná nepřeberných možností. Jste svoje příští já. Jste svá vlastní budoucí verze, která se ohlíží zpět a cítí vděk za to, že to vaše současná verze nevzdala. Tak zůstaňte.“</a:t>
            </a:r>
            <a:endParaRPr dirty="0"/>
          </a:p>
        </p:txBody>
      </p:sp>
      <p:grpSp>
        <p:nvGrpSpPr>
          <p:cNvPr id="2483" name="Google Shape;2483;p25">
            <a:extLst>
              <a:ext uri="{FF2B5EF4-FFF2-40B4-BE49-F238E27FC236}">
                <a16:creationId xmlns:a16="http://schemas.microsoft.com/office/drawing/2014/main" id="{4A1AD1E6-8227-FDDF-9E23-2F69984BF957}"/>
              </a:ext>
            </a:extLst>
          </p:cNvPr>
          <p:cNvGrpSpPr/>
          <p:nvPr/>
        </p:nvGrpSpPr>
        <p:grpSpPr>
          <a:xfrm rot="10800000">
            <a:off x="5477077" y="891526"/>
            <a:ext cx="1237846" cy="872004"/>
            <a:chOff x="621403" y="597265"/>
            <a:chExt cx="1588204" cy="1118814"/>
          </a:xfrm>
        </p:grpSpPr>
        <p:sp>
          <p:nvSpPr>
            <p:cNvPr id="2484" name="Google Shape;2484;p25">
              <a:extLst>
                <a:ext uri="{FF2B5EF4-FFF2-40B4-BE49-F238E27FC236}">
                  <a16:creationId xmlns:a16="http://schemas.microsoft.com/office/drawing/2014/main" id="{6715AAA2-71BD-59FF-1F70-7BFDD6BEE6D1}"/>
                </a:ext>
              </a:extLst>
            </p:cNvPr>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5" name="Google Shape;2485;p25">
              <a:extLst>
                <a:ext uri="{FF2B5EF4-FFF2-40B4-BE49-F238E27FC236}">
                  <a16:creationId xmlns:a16="http://schemas.microsoft.com/office/drawing/2014/main" id="{7201225C-0D2A-EC70-C40E-B18ADDF38939}"/>
                </a:ext>
              </a:extLst>
            </p:cNvPr>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08428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sp>
        <p:nvSpPr>
          <p:cNvPr id="2490" name="Google Shape;2490;p26"/>
          <p:cNvSpPr txBox="1">
            <a:spLocks noGrp="1"/>
          </p:cNvSpPr>
          <p:nvPr>
            <p:ph type="title"/>
          </p:nvPr>
        </p:nvSpPr>
        <p:spPr>
          <a:xfrm>
            <a:off x="810827" y="359562"/>
            <a:ext cx="105519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cs-CZ" dirty="0"/>
              <a:t>Průběh lekce - úzkost</a:t>
            </a:r>
            <a:endParaRPr dirty="0"/>
          </a:p>
        </p:txBody>
      </p:sp>
      <p:sp>
        <p:nvSpPr>
          <p:cNvPr id="2492" name="Google Shape;2492;p26"/>
          <p:cNvSpPr txBox="1">
            <a:spLocks noGrp="1"/>
          </p:cNvSpPr>
          <p:nvPr>
            <p:ph type="body" idx="1"/>
          </p:nvPr>
        </p:nvSpPr>
        <p:spPr>
          <a:xfrm>
            <a:off x="289758" y="1801059"/>
            <a:ext cx="4960800" cy="3817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cs-CZ" b="1" dirty="0"/>
              <a:t>Cíle lekce:</a:t>
            </a:r>
          </a:p>
          <a:p>
            <a:pPr marL="342900" indent="-342900"/>
            <a:r>
              <a:rPr lang="cs-CZ" dirty="0"/>
              <a:t>Otevřít téma úzkosti.</a:t>
            </a:r>
          </a:p>
          <a:p>
            <a:pPr marL="342900" indent="-342900"/>
            <a:r>
              <a:rPr lang="cs-CZ" dirty="0"/>
              <a:t>Zvýšit porozumění svým emocím</a:t>
            </a:r>
          </a:p>
          <a:p>
            <a:pPr marL="342900" indent="-342900"/>
            <a:r>
              <a:rPr lang="cs-CZ" dirty="0"/>
              <a:t>Rozpoznat příznaky úzkosti</a:t>
            </a:r>
          </a:p>
          <a:p>
            <a:pPr marL="342900" indent="-342900"/>
            <a:r>
              <a:rPr lang="cs-CZ" dirty="0"/>
              <a:t>Naučit se jak pomoci při panické atace (sobě i druhým)</a:t>
            </a:r>
          </a:p>
          <a:p>
            <a:pPr marL="342900" indent="-342900"/>
            <a:r>
              <a:rPr lang="cs-CZ" dirty="0"/>
              <a:t>Uvědomit si možné dlouhodobé strategie pomoci</a:t>
            </a:r>
          </a:p>
          <a:p>
            <a:pPr marL="342900" indent="-342900"/>
            <a:endParaRPr lang="cs-CZ" dirty="0"/>
          </a:p>
          <a:p>
            <a:pPr marL="342900" indent="-342900"/>
            <a:r>
              <a:rPr lang="cs-CZ" dirty="0"/>
              <a:t>Navazuje na sebe s lekcí na laskavost</a:t>
            </a:r>
          </a:p>
        </p:txBody>
      </p:sp>
      <p:pic>
        <p:nvPicPr>
          <p:cNvPr id="3" name="Obrázek 2"/>
          <p:cNvPicPr>
            <a:picLocks noChangeAspect="1"/>
          </p:cNvPicPr>
          <p:nvPr/>
        </p:nvPicPr>
        <p:blipFill>
          <a:blip r:embed="rId3"/>
          <a:stretch>
            <a:fillRect/>
          </a:stretch>
        </p:blipFill>
        <p:spPr>
          <a:xfrm>
            <a:off x="5070803" y="2019085"/>
            <a:ext cx="6812795" cy="3599774"/>
          </a:xfrm>
          <a:prstGeom prst="rect">
            <a:avLst/>
          </a:prstGeom>
        </p:spPr>
      </p:pic>
      <p:sp>
        <p:nvSpPr>
          <p:cNvPr id="4" name="Zaoblený obdélník 3"/>
          <p:cNvSpPr/>
          <p:nvPr/>
        </p:nvSpPr>
        <p:spPr>
          <a:xfrm>
            <a:off x="5150338" y="1508369"/>
            <a:ext cx="2203939" cy="29269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POPLACH</a:t>
            </a:r>
          </a:p>
        </p:txBody>
      </p:sp>
      <p:sp>
        <p:nvSpPr>
          <p:cNvPr id="9" name="Zaoblený obdélník 8"/>
          <p:cNvSpPr/>
          <p:nvPr/>
        </p:nvSpPr>
        <p:spPr>
          <a:xfrm>
            <a:off x="5250558" y="5836884"/>
            <a:ext cx="3682427" cy="8687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2000" dirty="0"/>
              <a:t>Práce s poezií – jakou sílu emocí v sobě ukrývá.</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22"/>
          <p:cNvSpPr txBox="1">
            <a:spLocks noGrp="1"/>
          </p:cNvSpPr>
          <p:nvPr>
            <p:ph type="body" idx="1"/>
          </p:nvPr>
        </p:nvSpPr>
        <p:spPr>
          <a:xfrm>
            <a:off x="572550" y="2522201"/>
            <a:ext cx="6750465"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cs-CZ" dirty="0"/>
              <a:t>O lekci:</a:t>
            </a:r>
          </a:p>
          <a:p>
            <a:pPr lvl="0" indent="-457200" algn="l" rtl="0">
              <a:spcBef>
                <a:spcPts val="0"/>
              </a:spcBef>
              <a:spcAft>
                <a:spcPts val="0"/>
              </a:spcAft>
              <a:buAutoNum type="arabicPeriod"/>
            </a:pPr>
            <a:r>
              <a:rPr lang="cs-CZ" dirty="0"/>
              <a:t>Propojení s </a:t>
            </a:r>
            <a:r>
              <a:rPr lang="cs-CZ" dirty="0" err="1"/>
              <a:t>Kamishibai</a:t>
            </a:r>
            <a:r>
              <a:rPr lang="cs-CZ" dirty="0"/>
              <a:t> divadlem</a:t>
            </a:r>
          </a:p>
          <a:p>
            <a:pPr lvl="0" indent="-457200" algn="l" rtl="0">
              <a:spcBef>
                <a:spcPts val="0"/>
              </a:spcBef>
              <a:spcAft>
                <a:spcPts val="0"/>
              </a:spcAft>
              <a:buAutoNum type="arabicPeriod"/>
            </a:pPr>
            <a:r>
              <a:rPr lang="cs-CZ" dirty="0"/>
              <a:t>Skrze příběh se seznámit s dívkou s PPP – pochopit její situaci, pocity, vliv na rodinu, možnosti jak pomoci</a:t>
            </a:r>
          </a:p>
          <a:p>
            <a:pPr lvl="0" indent="-457200" algn="l" rtl="0">
              <a:spcBef>
                <a:spcPts val="0"/>
              </a:spcBef>
              <a:spcAft>
                <a:spcPts val="0"/>
              </a:spcAft>
              <a:buAutoNum type="arabicPeriod"/>
            </a:pPr>
            <a:r>
              <a:rPr lang="cs-CZ" dirty="0"/>
              <a:t>Posílení empatie</a:t>
            </a:r>
          </a:p>
          <a:p>
            <a:pPr lvl="0" indent="-457200" algn="l" rtl="0">
              <a:spcBef>
                <a:spcPts val="0"/>
              </a:spcBef>
              <a:spcAft>
                <a:spcPts val="0"/>
              </a:spcAft>
              <a:buAutoNum type="arabicPeriod"/>
            </a:pPr>
            <a:r>
              <a:rPr lang="cs-CZ" dirty="0"/>
              <a:t>Bezpečné prostředí skrze příběh – nehovořím o sobě</a:t>
            </a:r>
          </a:p>
          <a:p>
            <a:pPr marL="0" lvl="0" indent="0" algn="l" rtl="0">
              <a:spcBef>
                <a:spcPts val="0"/>
              </a:spcBef>
              <a:spcAft>
                <a:spcPts val="0"/>
              </a:spcAft>
              <a:buNone/>
            </a:pPr>
            <a:r>
              <a:rPr lang="cs-CZ" dirty="0"/>
              <a:t>Realizace: 2. ročník SOŠ – maturitní obor Praktická sestra, Základy společenských věd – psychologie, časová dotace 2x45min., 3. ročník výuční obor Ošetřovatel</a:t>
            </a:r>
            <a:endParaRPr dirty="0"/>
          </a:p>
        </p:txBody>
      </p:sp>
      <p:sp>
        <p:nvSpPr>
          <p:cNvPr id="2394" name="Google Shape;2394;p22"/>
          <p:cNvSpPr txBox="1">
            <a:spLocks noGrp="1"/>
          </p:cNvSpPr>
          <p:nvPr>
            <p:ph type="title"/>
          </p:nvPr>
        </p:nvSpPr>
        <p:spPr>
          <a:xfrm>
            <a:off x="572550" y="1455739"/>
            <a:ext cx="7389300" cy="1448212"/>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cs-CZ" sz="4000" dirty="0"/>
              <a:t>Možnost otevřít náročná témata</a:t>
            </a:r>
            <a:endParaRPr sz="4000" dirty="0"/>
          </a:p>
        </p:txBody>
      </p:sp>
      <p:sp>
        <p:nvSpPr>
          <p:cNvPr id="2395" name="Google Shape;2395;p22"/>
          <p:cNvSpPr/>
          <p:nvPr/>
        </p:nvSpPr>
        <p:spPr>
          <a:xfrm>
            <a:off x="796192" y="674643"/>
            <a:ext cx="1532792" cy="986026"/>
          </a:xfrm>
          <a:prstGeom prst="rect">
            <a:avLst/>
          </a:prstGeom>
        </p:spPr>
        <p:txBody>
          <a:bodyPr>
            <a:prstTxWarp prst="textPlain">
              <a:avLst/>
            </a:prstTxWarp>
          </a:bodyPr>
          <a:lstStyle/>
          <a:p>
            <a:pPr lvl="0" algn="ctr"/>
            <a:r>
              <a:rPr b="0" i="0" dirty="0">
                <a:ln>
                  <a:noFill/>
                </a:ln>
                <a:solidFill>
                  <a:schemeClr val="dk1"/>
                </a:solidFill>
                <a:latin typeface="Pacifico"/>
              </a:rPr>
              <a:t>0</a:t>
            </a:r>
            <a:r>
              <a:rPr lang="cs-CZ" dirty="0">
                <a:solidFill>
                  <a:schemeClr val="dk1"/>
                </a:solidFill>
                <a:latin typeface="Pacifico"/>
              </a:rPr>
              <a:t>4</a:t>
            </a:r>
            <a:endParaRPr b="0" i="0" dirty="0">
              <a:ln>
                <a:noFill/>
              </a:ln>
              <a:solidFill>
                <a:schemeClr val="dk1"/>
              </a:solidFill>
              <a:latin typeface="Pacifico"/>
            </a:endParaRPr>
          </a:p>
        </p:txBody>
      </p:sp>
    </p:spTree>
    <p:extLst>
      <p:ext uri="{BB962C8B-B14F-4D97-AF65-F5344CB8AC3E}">
        <p14:creationId xmlns:p14="http://schemas.microsoft.com/office/powerpoint/2010/main" val="339783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grpSp>
        <p:nvGrpSpPr>
          <p:cNvPr id="2497" name="Google Shape;2497;p27"/>
          <p:cNvGrpSpPr/>
          <p:nvPr/>
        </p:nvGrpSpPr>
        <p:grpSpPr>
          <a:xfrm>
            <a:off x="269365" y="145428"/>
            <a:ext cx="3227259" cy="2227819"/>
            <a:chOff x="269368" y="145428"/>
            <a:chExt cx="6129647" cy="4231375"/>
          </a:xfrm>
        </p:grpSpPr>
        <p:sp>
          <p:nvSpPr>
            <p:cNvPr id="2498" name="Google Shape;2498;p27"/>
            <p:cNvSpPr/>
            <p:nvPr/>
          </p:nvSpPr>
          <p:spPr>
            <a:xfrm>
              <a:off x="3117566" y="713245"/>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9" name="Google Shape;2499;p27"/>
            <p:cNvSpPr/>
            <p:nvPr/>
          </p:nvSpPr>
          <p:spPr>
            <a:xfrm>
              <a:off x="1560764" y="847839"/>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0" name="Google Shape;2500;p27"/>
            <p:cNvSpPr/>
            <p:nvPr/>
          </p:nvSpPr>
          <p:spPr>
            <a:xfrm>
              <a:off x="460084" y="259178"/>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1" name="Google Shape;2501;p27"/>
            <p:cNvSpPr/>
            <p:nvPr/>
          </p:nvSpPr>
          <p:spPr>
            <a:xfrm>
              <a:off x="3903443" y="1022233"/>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2" name="Google Shape;2502;p27"/>
            <p:cNvSpPr/>
            <p:nvPr/>
          </p:nvSpPr>
          <p:spPr>
            <a:xfrm>
              <a:off x="333617" y="863776"/>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3" name="Google Shape;2503;p27"/>
            <p:cNvSpPr/>
            <p:nvPr/>
          </p:nvSpPr>
          <p:spPr>
            <a:xfrm>
              <a:off x="2890077" y="596755"/>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4" name="Google Shape;2504;p27"/>
            <p:cNvSpPr/>
            <p:nvPr/>
          </p:nvSpPr>
          <p:spPr>
            <a:xfrm>
              <a:off x="3405379" y="446779"/>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5" name="Google Shape;2505;p27"/>
            <p:cNvSpPr/>
            <p:nvPr/>
          </p:nvSpPr>
          <p:spPr>
            <a:xfrm>
              <a:off x="2405994" y="1176151"/>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6" name="Google Shape;2506;p27"/>
            <p:cNvSpPr/>
            <p:nvPr/>
          </p:nvSpPr>
          <p:spPr>
            <a:xfrm>
              <a:off x="1491803" y="270282"/>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7" name="Google Shape;2507;p27"/>
            <p:cNvSpPr/>
            <p:nvPr/>
          </p:nvSpPr>
          <p:spPr>
            <a:xfrm>
              <a:off x="399664" y="1211565"/>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8" name="Google Shape;2508;p27"/>
            <p:cNvSpPr/>
            <p:nvPr/>
          </p:nvSpPr>
          <p:spPr>
            <a:xfrm>
              <a:off x="1961744" y="748865"/>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9" name="Google Shape;2509;p27"/>
            <p:cNvSpPr/>
            <p:nvPr/>
          </p:nvSpPr>
          <p:spPr>
            <a:xfrm>
              <a:off x="2415470" y="145428"/>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0" name="Google Shape;2510;p27"/>
            <p:cNvSpPr/>
            <p:nvPr/>
          </p:nvSpPr>
          <p:spPr>
            <a:xfrm>
              <a:off x="333617" y="1809780"/>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1" name="Google Shape;2511;p27"/>
            <p:cNvSpPr/>
            <p:nvPr/>
          </p:nvSpPr>
          <p:spPr>
            <a:xfrm>
              <a:off x="1527529" y="153049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2" name="Google Shape;2512;p27"/>
            <p:cNvSpPr/>
            <p:nvPr/>
          </p:nvSpPr>
          <p:spPr>
            <a:xfrm>
              <a:off x="2865856" y="1277862"/>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3" name="Google Shape;2513;p27"/>
            <p:cNvSpPr/>
            <p:nvPr/>
          </p:nvSpPr>
          <p:spPr>
            <a:xfrm>
              <a:off x="2072401" y="1483109"/>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14" name="Google Shape;2514;p27"/>
            <p:cNvGrpSpPr/>
            <p:nvPr/>
          </p:nvGrpSpPr>
          <p:grpSpPr>
            <a:xfrm>
              <a:off x="592035" y="609942"/>
              <a:ext cx="922913" cy="922267"/>
              <a:chOff x="547727" y="751994"/>
              <a:chExt cx="742070" cy="741551"/>
            </a:xfrm>
          </p:grpSpPr>
          <p:sp>
            <p:nvSpPr>
              <p:cNvPr id="2515" name="Google Shape;2515;p27"/>
              <p:cNvSpPr/>
              <p:nvPr/>
            </p:nvSpPr>
            <p:spPr>
              <a:xfrm>
                <a:off x="549465" y="752382"/>
                <a:ext cx="740332" cy="741163"/>
              </a:xfrm>
              <a:custGeom>
                <a:avLst/>
                <a:gdLst/>
                <a:ahLst/>
                <a:cxnLst/>
                <a:rect l="l" t="t" r="r" b="b"/>
                <a:pathLst>
                  <a:path w="1850831" h="1852907" extrusionOk="0">
                    <a:moveTo>
                      <a:pt x="822722" y="0"/>
                    </a:moveTo>
                    <a:lnTo>
                      <a:pt x="674789" y="711994"/>
                    </a:lnTo>
                    <a:lnTo>
                      <a:pt x="0" y="815273"/>
                    </a:lnTo>
                    <a:lnTo>
                      <a:pt x="623297" y="1117397"/>
                    </a:lnTo>
                    <a:lnTo>
                      <a:pt x="610791" y="1852908"/>
                    </a:lnTo>
                    <a:lnTo>
                      <a:pt x="1062638" y="1329033"/>
                    </a:lnTo>
                    <a:lnTo>
                      <a:pt x="1680572" y="1660027"/>
                    </a:lnTo>
                    <a:lnTo>
                      <a:pt x="1330823" y="1026014"/>
                    </a:lnTo>
                    <a:lnTo>
                      <a:pt x="1850831" y="502739"/>
                    </a:lnTo>
                    <a:lnTo>
                      <a:pt x="1170089" y="628650"/>
                    </a:lnTo>
                    <a:lnTo>
                      <a:pt x="822722" y="0"/>
                    </a:lnTo>
                    <a:close/>
                  </a:path>
                </a:pathLst>
              </a:cu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16" name="Google Shape;2516;p27"/>
              <p:cNvGrpSpPr/>
              <p:nvPr/>
            </p:nvGrpSpPr>
            <p:grpSpPr>
              <a:xfrm>
                <a:off x="547727" y="751994"/>
                <a:ext cx="738813" cy="739703"/>
                <a:chOff x="930287" y="964825"/>
                <a:chExt cx="1850735" cy="1852964"/>
              </a:xfrm>
            </p:grpSpPr>
            <p:sp>
              <p:nvSpPr>
                <p:cNvPr id="2517" name="Google Shape;2517;p27"/>
                <p:cNvSpPr/>
                <p:nvPr/>
              </p:nvSpPr>
              <p:spPr>
                <a:xfrm>
                  <a:off x="1752818" y="964825"/>
                  <a:ext cx="347538" cy="885510"/>
                </a:xfrm>
                <a:custGeom>
                  <a:avLst/>
                  <a:gdLst/>
                  <a:ahLst/>
                  <a:cxnLst/>
                  <a:rect l="l" t="t" r="r" b="b"/>
                  <a:pathLst>
                    <a:path w="347538" h="885510" extrusionOk="0">
                      <a:moveTo>
                        <a:pt x="0" y="0"/>
                      </a:moveTo>
                      <a:lnTo>
                        <a:pt x="89868" y="885511"/>
                      </a:lnTo>
                      <a:lnTo>
                        <a:pt x="347539" y="628574"/>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8" name="Google Shape;2518;p27"/>
                <p:cNvSpPr/>
                <p:nvPr/>
              </p:nvSpPr>
              <p:spPr>
                <a:xfrm>
                  <a:off x="1604857" y="964825"/>
                  <a:ext cx="237829" cy="885510"/>
                </a:xfrm>
                <a:custGeom>
                  <a:avLst/>
                  <a:gdLst/>
                  <a:ahLst/>
                  <a:cxnLst/>
                  <a:rect l="l" t="t" r="r" b="b"/>
                  <a:pathLst>
                    <a:path w="237829" h="885510" extrusionOk="0">
                      <a:moveTo>
                        <a:pt x="237830" y="885511"/>
                      </a:moveTo>
                      <a:lnTo>
                        <a:pt x="0" y="711841"/>
                      </a:lnTo>
                      <a:lnTo>
                        <a:pt x="147961" y="0"/>
                      </a:lnTo>
                      <a:lnTo>
                        <a:pt x="237830" y="885511"/>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9" name="Google Shape;2519;p27"/>
                <p:cNvSpPr/>
                <p:nvPr/>
              </p:nvSpPr>
              <p:spPr>
                <a:xfrm>
                  <a:off x="1842686" y="1467573"/>
                  <a:ext cx="938336" cy="382762"/>
                </a:xfrm>
                <a:custGeom>
                  <a:avLst/>
                  <a:gdLst/>
                  <a:ahLst/>
                  <a:cxnLst/>
                  <a:rect l="l" t="t" r="r" b="b"/>
                  <a:pathLst>
                    <a:path w="938336" h="382762" extrusionOk="0">
                      <a:moveTo>
                        <a:pt x="0" y="382762"/>
                      </a:moveTo>
                      <a:lnTo>
                        <a:pt x="257670" y="125825"/>
                      </a:lnTo>
                      <a:lnTo>
                        <a:pt x="938336" y="0"/>
                      </a:lnTo>
                      <a:lnTo>
                        <a:pt x="0" y="382762"/>
                      </a:lnTo>
                      <a:close/>
                    </a:path>
                  </a:pathLst>
                </a:custGeom>
                <a:solidFill>
                  <a:srgbClr val="DBB5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0" name="Google Shape;2520;p27"/>
                <p:cNvSpPr/>
                <p:nvPr/>
              </p:nvSpPr>
              <p:spPr>
                <a:xfrm>
                  <a:off x="1842686" y="1467573"/>
                  <a:ext cx="938336" cy="523122"/>
                </a:xfrm>
                <a:custGeom>
                  <a:avLst/>
                  <a:gdLst/>
                  <a:ahLst/>
                  <a:cxnLst/>
                  <a:rect l="l" t="t" r="r" b="b"/>
                  <a:pathLst>
                    <a:path w="938336" h="523122" extrusionOk="0">
                      <a:moveTo>
                        <a:pt x="0" y="382762"/>
                      </a:moveTo>
                      <a:lnTo>
                        <a:pt x="418405" y="523123"/>
                      </a:lnTo>
                      <a:lnTo>
                        <a:pt x="938336" y="0"/>
                      </a:lnTo>
                      <a:lnTo>
                        <a:pt x="0" y="382762"/>
                      </a:lnTo>
                      <a:close/>
                    </a:path>
                  </a:pathLst>
                </a:custGeom>
                <a:solidFill>
                  <a:srgbClr val="EEB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1" name="Google Shape;2521;p27"/>
                <p:cNvSpPr/>
                <p:nvPr/>
              </p:nvSpPr>
              <p:spPr>
                <a:xfrm>
                  <a:off x="1842686" y="1850335"/>
                  <a:ext cx="767876" cy="774477"/>
                </a:xfrm>
                <a:custGeom>
                  <a:avLst/>
                  <a:gdLst/>
                  <a:ahLst/>
                  <a:cxnLst/>
                  <a:rect l="l" t="t" r="r" b="b"/>
                  <a:pathLst>
                    <a:path w="767876" h="774477" extrusionOk="0">
                      <a:moveTo>
                        <a:pt x="0" y="0"/>
                      </a:moveTo>
                      <a:lnTo>
                        <a:pt x="767877" y="774478"/>
                      </a:lnTo>
                      <a:lnTo>
                        <a:pt x="418405" y="140360"/>
                      </a:lnTo>
                      <a:lnTo>
                        <a:pt x="0" y="0"/>
                      </a:lnTo>
                      <a:close/>
                    </a:path>
                  </a:pathLst>
                </a:custGeom>
                <a:solidFill>
                  <a:srgbClr val="F8D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2" name="Google Shape;2522;p27"/>
                <p:cNvSpPr/>
                <p:nvPr/>
              </p:nvSpPr>
              <p:spPr>
                <a:xfrm>
                  <a:off x="1842686" y="1850335"/>
                  <a:ext cx="767876" cy="774477"/>
                </a:xfrm>
                <a:custGeom>
                  <a:avLst/>
                  <a:gdLst/>
                  <a:ahLst/>
                  <a:cxnLst/>
                  <a:rect l="l" t="t" r="r" b="b"/>
                  <a:pathLst>
                    <a:path w="767876" h="774477" extrusionOk="0">
                      <a:moveTo>
                        <a:pt x="0" y="0"/>
                      </a:moveTo>
                      <a:lnTo>
                        <a:pt x="150190" y="443417"/>
                      </a:lnTo>
                      <a:lnTo>
                        <a:pt x="767877" y="774478"/>
                      </a:lnTo>
                      <a:lnTo>
                        <a:pt x="0" y="0"/>
                      </a:lnTo>
                      <a:close/>
                    </a:path>
                  </a:pathLst>
                </a:custGeom>
                <a:solidFill>
                  <a:srgbClr val="AA72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3" name="Google Shape;2523;p27"/>
                <p:cNvSpPr/>
                <p:nvPr/>
              </p:nvSpPr>
              <p:spPr>
                <a:xfrm>
                  <a:off x="1541039" y="1850335"/>
                  <a:ext cx="451837" cy="967454"/>
                </a:xfrm>
                <a:custGeom>
                  <a:avLst/>
                  <a:gdLst/>
                  <a:ahLst/>
                  <a:cxnLst/>
                  <a:rect l="l" t="t" r="r" b="b"/>
                  <a:pathLst>
                    <a:path w="451837" h="967454" extrusionOk="0">
                      <a:moveTo>
                        <a:pt x="301647" y="0"/>
                      </a:moveTo>
                      <a:lnTo>
                        <a:pt x="0" y="967454"/>
                      </a:lnTo>
                      <a:lnTo>
                        <a:pt x="451838" y="443417"/>
                      </a:lnTo>
                      <a:lnTo>
                        <a:pt x="301647" y="0"/>
                      </a:lnTo>
                      <a:close/>
                    </a:path>
                  </a:pathLst>
                </a:custGeom>
                <a:solidFill>
                  <a:srgbClr val="CC94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4" name="Google Shape;2524;p27"/>
                <p:cNvSpPr/>
                <p:nvPr/>
              </p:nvSpPr>
              <p:spPr>
                <a:xfrm>
                  <a:off x="1541039" y="1850335"/>
                  <a:ext cx="301647" cy="967454"/>
                </a:xfrm>
                <a:custGeom>
                  <a:avLst/>
                  <a:gdLst/>
                  <a:ahLst/>
                  <a:cxnLst/>
                  <a:rect l="l" t="t" r="r" b="b"/>
                  <a:pathLst>
                    <a:path w="301647" h="967454" extrusionOk="0">
                      <a:moveTo>
                        <a:pt x="301647" y="0"/>
                      </a:moveTo>
                      <a:lnTo>
                        <a:pt x="12316" y="231915"/>
                      </a:lnTo>
                      <a:lnTo>
                        <a:pt x="0" y="967454"/>
                      </a:lnTo>
                      <a:lnTo>
                        <a:pt x="301647" y="0"/>
                      </a:lnTo>
                      <a:close/>
                    </a:path>
                  </a:pathLst>
                </a:custGeom>
                <a:solidFill>
                  <a:srgbClr val="BA7F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5" name="Google Shape;2525;p27"/>
                <p:cNvSpPr/>
                <p:nvPr/>
              </p:nvSpPr>
              <p:spPr>
                <a:xfrm>
                  <a:off x="930287" y="1780060"/>
                  <a:ext cx="912399" cy="302189"/>
                </a:xfrm>
                <a:custGeom>
                  <a:avLst/>
                  <a:gdLst/>
                  <a:ahLst/>
                  <a:cxnLst/>
                  <a:rect l="l" t="t" r="r" b="b"/>
                  <a:pathLst>
                    <a:path w="912399" h="302189" extrusionOk="0">
                      <a:moveTo>
                        <a:pt x="912400" y="70275"/>
                      </a:moveTo>
                      <a:lnTo>
                        <a:pt x="0" y="0"/>
                      </a:lnTo>
                      <a:lnTo>
                        <a:pt x="623068" y="302190"/>
                      </a:lnTo>
                      <a:lnTo>
                        <a:pt x="912400" y="70275"/>
                      </a:lnTo>
                      <a:close/>
                    </a:path>
                  </a:pathLst>
                </a:custGeom>
                <a:solidFill>
                  <a:srgbClr val="BB7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6" name="Google Shape;2526;p27"/>
                <p:cNvSpPr/>
                <p:nvPr/>
              </p:nvSpPr>
              <p:spPr>
                <a:xfrm>
                  <a:off x="930287" y="1676666"/>
                  <a:ext cx="912399" cy="173669"/>
                </a:xfrm>
                <a:custGeom>
                  <a:avLst/>
                  <a:gdLst/>
                  <a:ahLst/>
                  <a:cxnLst/>
                  <a:rect l="l" t="t" r="r" b="b"/>
                  <a:pathLst>
                    <a:path w="912399" h="173669" extrusionOk="0">
                      <a:moveTo>
                        <a:pt x="912400" y="173669"/>
                      </a:moveTo>
                      <a:lnTo>
                        <a:pt x="674570" y="0"/>
                      </a:lnTo>
                      <a:lnTo>
                        <a:pt x="0" y="103394"/>
                      </a:lnTo>
                      <a:lnTo>
                        <a:pt x="912400" y="173669"/>
                      </a:lnTo>
                      <a:close/>
                    </a:path>
                  </a:pathLst>
                </a:custGeom>
                <a:solidFill>
                  <a:srgbClr val="CDA1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27" name="Google Shape;2527;p27"/>
            <p:cNvGrpSpPr/>
            <p:nvPr/>
          </p:nvGrpSpPr>
          <p:grpSpPr>
            <a:xfrm>
              <a:off x="2333609" y="494663"/>
              <a:ext cx="528338" cy="511850"/>
              <a:chOff x="2333609" y="494663"/>
              <a:chExt cx="528338" cy="511850"/>
            </a:xfrm>
          </p:grpSpPr>
          <p:sp>
            <p:nvSpPr>
              <p:cNvPr id="2528" name="Google Shape;2528;p27"/>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29" name="Google Shape;2529;p27"/>
              <p:cNvGrpSpPr/>
              <p:nvPr/>
            </p:nvGrpSpPr>
            <p:grpSpPr>
              <a:xfrm>
                <a:off x="2333609" y="494663"/>
                <a:ext cx="527222" cy="509016"/>
                <a:chOff x="5399436" y="323880"/>
                <a:chExt cx="1320697" cy="1275090"/>
              </a:xfrm>
            </p:grpSpPr>
            <p:sp>
              <p:nvSpPr>
                <p:cNvPr id="2530" name="Google Shape;2530;p27"/>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1" name="Google Shape;2531;p27"/>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2" name="Google Shape;2532;p27"/>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3" name="Google Shape;2533;p27"/>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4" name="Google Shape;2534;p27"/>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5" name="Google Shape;2535;p27"/>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6" name="Google Shape;2536;p27"/>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7" name="Google Shape;2537;p27"/>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8" name="Google Shape;2538;p27"/>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9" name="Google Shape;2539;p27"/>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540" name="Google Shape;2540;p27"/>
            <p:cNvSpPr/>
            <p:nvPr/>
          </p:nvSpPr>
          <p:spPr>
            <a:xfrm>
              <a:off x="986041" y="1691126"/>
              <a:ext cx="35483" cy="3548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1" name="Google Shape;2541;p27"/>
            <p:cNvSpPr/>
            <p:nvPr/>
          </p:nvSpPr>
          <p:spPr>
            <a:xfrm>
              <a:off x="6040237" y="1620152"/>
              <a:ext cx="150818" cy="150822"/>
            </a:xfrm>
            <a:custGeom>
              <a:avLst/>
              <a:gdLst/>
              <a:ahLst/>
              <a:cxnLst/>
              <a:rect l="l" t="t" r="r" b="b"/>
              <a:pathLst>
                <a:path w="377046" h="377056" extrusionOk="0">
                  <a:moveTo>
                    <a:pt x="0" y="188528"/>
                  </a:moveTo>
                  <a:cubicBezTo>
                    <a:pt x="0" y="84411"/>
                    <a:pt x="84401" y="0"/>
                    <a:pt x="188528" y="0"/>
                  </a:cubicBezTo>
                  <a:cubicBezTo>
                    <a:pt x="292646" y="0"/>
                    <a:pt x="377047" y="84411"/>
                    <a:pt x="377047" y="188528"/>
                  </a:cubicBezTo>
                  <a:cubicBezTo>
                    <a:pt x="377047" y="292646"/>
                    <a:pt x="292646" y="377057"/>
                    <a:pt x="188528" y="377057"/>
                  </a:cubicBezTo>
                  <a:cubicBezTo>
                    <a:pt x="84401" y="377057"/>
                    <a:pt x="0" y="292646"/>
                    <a:pt x="0" y="188528"/>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2" name="Google Shape;2542;p27"/>
            <p:cNvSpPr/>
            <p:nvPr/>
          </p:nvSpPr>
          <p:spPr>
            <a:xfrm>
              <a:off x="1979209" y="2022564"/>
              <a:ext cx="121222" cy="121222"/>
            </a:xfrm>
            <a:custGeom>
              <a:avLst/>
              <a:gdLst/>
              <a:ahLst/>
              <a:cxnLst/>
              <a:rect l="l" t="t" r="r" b="b"/>
              <a:pathLst>
                <a:path w="303056" h="303056" extrusionOk="0">
                  <a:moveTo>
                    <a:pt x="0" y="151524"/>
                  </a:moveTo>
                  <a:cubicBezTo>
                    <a:pt x="0" y="67837"/>
                    <a:pt x="67837" y="0"/>
                    <a:pt x="151524" y="0"/>
                  </a:cubicBezTo>
                  <a:cubicBezTo>
                    <a:pt x="235220" y="0"/>
                    <a:pt x="303057" y="67837"/>
                    <a:pt x="303057" y="151524"/>
                  </a:cubicBezTo>
                  <a:cubicBezTo>
                    <a:pt x="303057" y="235210"/>
                    <a:pt x="235220" y="303057"/>
                    <a:pt x="151524" y="303057"/>
                  </a:cubicBezTo>
                  <a:cubicBezTo>
                    <a:pt x="67837" y="303057"/>
                    <a:pt x="0" y="235210"/>
                    <a:pt x="0" y="151524"/>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3" name="Google Shape;2543;p27"/>
            <p:cNvSpPr/>
            <p:nvPr/>
          </p:nvSpPr>
          <p:spPr>
            <a:xfrm>
              <a:off x="3452206" y="1469622"/>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4" name="Google Shape;2544;p27"/>
            <p:cNvSpPr/>
            <p:nvPr/>
          </p:nvSpPr>
          <p:spPr>
            <a:xfrm>
              <a:off x="2612785" y="2401985"/>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5" name="Google Shape;2545;p27"/>
            <p:cNvSpPr/>
            <p:nvPr/>
          </p:nvSpPr>
          <p:spPr>
            <a:xfrm>
              <a:off x="3256288" y="1770683"/>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6" name="Google Shape;2546;p27"/>
            <p:cNvSpPr/>
            <p:nvPr/>
          </p:nvSpPr>
          <p:spPr>
            <a:xfrm>
              <a:off x="5812748" y="1503662"/>
              <a:ext cx="70965" cy="70965"/>
            </a:xfrm>
            <a:custGeom>
              <a:avLst/>
              <a:gdLst/>
              <a:ahLst/>
              <a:cxnLst/>
              <a:rect l="l" t="t" r="r" b="b"/>
              <a:pathLst>
                <a:path w="177413" h="177412" extrusionOk="0">
                  <a:moveTo>
                    <a:pt x="0" y="88706"/>
                  </a:moveTo>
                  <a:cubicBezTo>
                    <a:pt x="0" y="39719"/>
                    <a:pt x="39720" y="0"/>
                    <a:pt x="88707" y="0"/>
                  </a:cubicBezTo>
                  <a:cubicBezTo>
                    <a:pt x="137693" y="0"/>
                    <a:pt x="177413" y="39719"/>
                    <a:pt x="177413" y="88706"/>
                  </a:cubicBezTo>
                  <a:cubicBezTo>
                    <a:pt x="177413" y="137693"/>
                    <a:pt x="137693" y="177413"/>
                    <a:pt x="88707" y="177413"/>
                  </a:cubicBezTo>
                  <a:cubicBezTo>
                    <a:pt x="39720" y="17741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7" name="Google Shape;2547;p27"/>
            <p:cNvSpPr/>
            <p:nvPr/>
          </p:nvSpPr>
          <p:spPr>
            <a:xfrm>
              <a:off x="6328050" y="1353686"/>
              <a:ext cx="70965" cy="70963"/>
            </a:xfrm>
            <a:custGeom>
              <a:avLst/>
              <a:gdLst/>
              <a:ahLst/>
              <a:cxnLst/>
              <a:rect l="l" t="t" r="r" b="b"/>
              <a:pathLst>
                <a:path w="177412" h="177407" extrusionOk="0">
                  <a:moveTo>
                    <a:pt x="0" y="88703"/>
                  </a:moveTo>
                  <a:cubicBezTo>
                    <a:pt x="0" y="39714"/>
                    <a:pt x="39719" y="0"/>
                    <a:pt x="88706" y="0"/>
                  </a:cubicBezTo>
                  <a:cubicBezTo>
                    <a:pt x="137693" y="0"/>
                    <a:pt x="177412" y="39714"/>
                    <a:pt x="177412" y="88703"/>
                  </a:cubicBezTo>
                  <a:cubicBezTo>
                    <a:pt x="177412" y="137693"/>
                    <a:pt x="137693" y="177408"/>
                    <a:pt x="88706" y="177408"/>
                  </a:cubicBezTo>
                  <a:cubicBezTo>
                    <a:pt x="39719" y="177408"/>
                    <a:pt x="0" y="137693"/>
                    <a:pt x="0" y="88703"/>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8" name="Google Shape;2548;p27"/>
            <p:cNvSpPr/>
            <p:nvPr/>
          </p:nvSpPr>
          <p:spPr>
            <a:xfrm>
              <a:off x="5328665" y="2083058"/>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9" name="Google Shape;2549;p27"/>
            <p:cNvSpPr/>
            <p:nvPr/>
          </p:nvSpPr>
          <p:spPr>
            <a:xfrm>
              <a:off x="4090519" y="1382173"/>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0" name="Google Shape;2550;p27"/>
            <p:cNvSpPr/>
            <p:nvPr/>
          </p:nvSpPr>
          <p:spPr>
            <a:xfrm>
              <a:off x="3322335" y="2118472"/>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1" name="Google Shape;2551;p27"/>
            <p:cNvSpPr/>
            <p:nvPr/>
          </p:nvSpPr>
          <p:spPr>
            <a:xfrm>
              <a:off x="4791429" y="1903714"/>
              <a:ext cx="89912" cy="89908"/>
            </a:xfrm>
            <a:custGeom>
              <a:avLst/>
              <a:gdLst/>
              <a:ahLst/>
              <a:cxnLst/>
              <a:rect l="l" t="t" r="r" b="b"/>
              <a:pathLst>
                <a:path w="224780" h="224771" extrusionOk="0">
                  <a:moveTo>
                    <a:pt x="112385" y="224771"/>
                  </a:moveTo>
                  <a:lnTo>
                    <a:pt x="79638" y="145132"/>
                  </a:lnTo>
                  <a:lnTo>
                    <a:pt x="0" y="112386"/>
                  </a:lnTo>
                  <a:lnTo>
                    <a:pt x="79638" y="79639"/>
                  </a:lnTo>
                  <a:lnTo>
                    <a:pt x="112385" y="0"/>
                  </a:lnTo>
                  <a:lnTo>
                    <a:pt x="145142" y="79639"/>
                  </a:lnTo>
                  <a:lnTo>
                    <a:pt x="224780" y="112386"/>
                  </a:lnTo>
                  <a:lnTo>
                    <a:pt x="145142" y="14513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2" name="Google Shape;2552;p27"/>
            <p:cNvSpPr/>
            <p:nvPr/>
          </p:nvSpPr>
          <p:spPr>
            <a:xfrm>
              <a:off x="5050624" y="1299363"/>
              <a:ext cx="89908" cy="89909"/>
            </a:xfrm>
            <a:custGeom>
              <a:avLst/>
              <a:gdLst/>
              <a:ahLst/>
              <a:cxnLst/>
              <a:rect l="l" t="t" r="r" b="b"/>
              <a:pathLst>
                <a:path w="224771" h="224772" extrusionOk="0">
                  <a:moveTo>
                    <a:pt x="112386" y="224773"/>
                  </a:moveTo>
                  <a:lnTo>
                    <a:pt x="79639" y="145135"/>
                  </a:lnTo>
                  <a:lnTo>
                    <a:pt x="0" y="112386"/>
                  </a:lnTo>
                  <a:lnTo>
                    <a:pt x="79639" y="79638"/>
                  </a:lnTo>
                  <a:lnTo>
                    <a:pt x="112386" y="0"/>
                  </a:lnTo>
                  <a:lnTo>
                    <a:pt x="145132" y="79638"/>
                  </a:lnTo>
                  <a:lnTo>
                    <a:pt x="224771" y="112386"/>
                  </a:lnTo>
                  <a:lnTo>
                    <a:pt x="145132" y="145135"/>
                  </a:lnTo>
                  <a:lnTo>
                    <a:pt x="112386" y="224773"/>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3" name="Google Shape;2553;p27"/>
            <p:cNvSpPr/>
            <p:nvPr/>
          </p:nvSpPr>
          <p:spPr>
            <a:xfrm>
              <a:off x="3256288" y="2716687"/>
              <a:ext cx="89911" cy="89908"/>
            </a:xfrm>
            <a:custGeom>
              <a:avLst/>
              <a:gdLst/>
              <a:ahLst/>
              <a:cxnLst/>
              <a:rect l="l" t="t" r="r" b="b"/>
              <a:pathLst>
                <a:path w="224777" h="224770" extrusionOk="0">
                  <a:moveTo>
                    <a:pt x="112386" y="224771"/>
                  </a:moveTo>
                  <a:lnTo>
                    <a:pt x="79638" y="145132"/>
                  </a:lnTo>
                  <a:lnTo>
                    <a:pt x="0" y="112386"/>
                  </a:lnTo>
                  <a:lnTo>
                    <a:pt x="79638" y="79638"/>
                  </a:lnTo>
                  <a:lnTo>
                    <a:pt x="112386" y="0"/>
                  </a:lnTo>
                  <a:lnTo>
                    <a:pt x="145136" y="79638"/>
                  </a:lnTo>
                  <a:lnTo>
                    <a:pt x="224778" y="112386"/>
                  </a:lnTo>
                  <a:lnTo>
                    <a:pt x="145136" y="145132"/>
                  </a:lnTo>
                  <a:lnTo>
                    <a:pt x="112386"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4" name="Google Shape;2554;p27"/>
            <p:cNvSpPr/>
            <p:nvPr/>
          </p:nvSpPr>
          <p:spPr>
            <a:xfrm>
              <a:off x="1022292" y="3516600"/>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5" name="Google Shape;2555;p27"/>
            <p:cNvSpPr/>
            <p:nvPr/>
          </p:nvSpPr>
          <p:spPr>
            <a:xfrm>
              <a:off x="5788527" y="2184769"/>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6" name="Google Shape;2556;p27"/>
            <p:cNvSpPr/>
            <p:nvPr/>
          </p:nvSpPr>
          <p:spPr>
            <a:xfrm>
              <a:off x="269368" y="4177095"/>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57" name="Google Shape;2557;p27"/>
            <p:cNvGrpSpPr/>
            <p:nvPr/>
          </p:nvGrpSpPr>
          <p:grpSpPr>
            <a:xfrm rot="-648956">
              <a:off x="3707643" y="1861176"/>
              <a:ext cx="680221" cy="658992"/>
              <a:chOff x="2333609" y="494663"/>
              <a:chExt cx="528338" cy="511850"/>
            </a:xfrm>
          </p:grpSpPr>
          <p:sp>
            <p:nvSpPr>
              <p:cNvPr id="2558" name="Google Shape;2558;p27"/>
              <p:cNvSpPr/>
              <p:nvPr/>
            </p:nvSpPr>
            <p:spPr>
              <a:xfrm>
                <a:off x="2333664" y="496451"/>
                <a:ext cx="528283" cy="510062"/>
              </a:xfrm>
              <a:custGeom>
                <a:avLst/>
                <a:gdLst/>
                <a:ahLst/>
                <a:cxnLst/>
                <a:rect l="l" t="t" r="r" b="b"/>
                <a:pathLst>
                  <a:path w="1320708" h="1275155" extrusionOk="0">
                    <a:moveTo>
                      <a:pt x="718842" y="0"/>
                    </a:moveTo>
                    <a:lnTo>
                      <a:pt x="544116" y="493810"/>
                    </a:lnTo>
                    <a:lnTo>
                      <a:pt x="0" y="306292"/>
                    </a:lnTo>
                    <a:lnTo>
                      <a:pt x="412509" y="688320"/>
                    </a:lnTo>
                    <a:lnTo>
                      <a:pt x="118177" y="1204023"/>
                    </a:lnTo>
                    <a:lnTo>
                      <a:pt x="634870" y="902700"/>
                    </a:lnTo>
                    <a:lnTo>
                      <a:pt x="987028" y="1275156"/>
                    </a:lnTo>
                    <a:lnTo>
                      <a:pt x="859250" y="752576"/>
                    </a:lnTo>
                    <a:lnTo>
                      <a:pt x="1320708" y="520899"/>
                    </a:lnTo>
                    <a:lnTo>
                      <a:pt x="763791" y="505421"/>
                    </a:lnTo>
                    <a:lnTo>
                      <a:pt x="718842" y="0"/>
                    </a:ln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59" name="Google Shape;2559;p27"/>
              <p:cNvGrpSpPr/>
              <p:nvPr/>
            </p:nvGrpSpPr>
            <p:grpSpPr>
              <a:xfrm>
                <a:off x="2333609" y="494663"/>
                <a:ext cx="527222" cy="509016"/>
                <a:chOff x="5399436" y="323880"/>
                <a:chExt cx="1320697" cy="1275090"/>
              </a:xfrm>
            </p:grpSpPr>
            <p:sp>
              <p:nvSpPr>
                <p:cNvPr id="2560" name="Google Shape;2560;p27"/>
                <p:cNvSpPr/>
                <p:nvPr/>
              </p:nvSpPr>
              <p:spPr>
                <a:xfrm>
                  <a:off x="5943437" y="323880"/>
                  <a:ext cx="174945" cy="652698"/>
                </a:xfrm>
                <a:custGeom>
                  <a:avLst/>
                  <a:gdLst/>
                  <a:ahLst/>
                  <a:cxnLst/>
                  <a:rect l="l" t="t" r="r" b="b"/>
                  <a:pathLst>
                    <a:path w="174945" h="652698" extrusionOk="0">
                      <a:moveTo>
                        <a:pt x="90164" y="652699"/>
                      </a:moveTo>
                      <a:lnTo>
                        <a:pt x="0" y="493898"/>
                      </a:lnTo>
                      <a:lnTo>
                        <a:pt x="174946" y="0"/>
                      </a:lnTo>
                      <a:lnTo>
                        <a:pt x="90164" y="652699"/>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27"/>
                <p:cNvSpPr/>
                <p:nvPr/>
              </p:nvSpPr>
              <p:spPr>
                <a:xfrm>
                  <a:off x="6033600" y="323880"/>
                  <a:ext cx="129549" cy="652698"/>
                </a:xfrm>
                <a:custGeom>
                  <a:avLst/>
                  <a:gdLst/>
                  <a:ahLst/>
                  <a:cxnLst/>
                  <a:rect l="l" t="t" r="r" b="b"/>
                  <a:pathLst>
                    <a:path w="129549" h="652698" extrusionOk="0">
                      <a:moveTo>
                        <a:pt x="0" y="652699"/>
                      </a:moveTo>
                      <a:lnTo>
                        <a:pt x="129550" y="505471"/>
                      </a:lnTo>
                      <a:lnTo>
                        <a:pt x="84782" y="0"/>
                      </a:lnTo>
                      <a:lnTo>
                        <a:pt x="0" y="652699"/>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27"/>
                <p:cNvSpPr/>
                <p:nvPr/>
              </p:nvSpPr>
              <p:spPr>
                <a:xfrm>
                  <a:off x="6033600" y="829351"/>
                  <a:ext cx="686533" cy="147227"/>
                </a:xfrm>
                <a:custGeom>
                  <a:avLst/>
                  <a:gdLst/>
                  <a:ahLst/>
                  <a:cxnLst/>
                  <a:rect l="l" t="t" r="r" b="b"/>
                  <a:pathLst>
                    <a:path w="686533" h="147227" extrusionOk="0">
                      <a:moveTo>
                        <a:pt x="0" y="147228"/>
                      </a:moveTo>
                      <a:lnTo>
                        <a:pt x="686534" y="15449"/>
                      </a:lnTo>
                      <a:lnTo>
                        <a:pt x="129550" y="0"/>
                      </a:lnTo>
                      <a:lnTo>
                        <a:pt x="0" y="147228"/>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27"/>
                <p:cNvSpPr/>
                <p:nvPr/>
              </p:nvSpPr>
              <p:spPr>
                <a:xfrm>
                  <a:off x="6033600" y="844800"/>
                  <a:ext cx="686533" cy="231590"/>
                </a:xfrm>
                <a:custGeom>
                  <a:avLst/>
                  <a:gdLst/>
                  <a:ahLst/>
                  <a:cxnLst/>
                  <a:rect l="l" t="t" r="r" b="b"/>
                  <a:pathLst>
                    <a:path w="686533" h="231590" extrusionOk="0">
                      <a:moveTo>
                        <a:pt x="0" y="131778"/>
                      </a:moveTo>
                      <a:lnTo>
                        <a:pt x="225076" y="231591"/>
                      </a:lnTo>
                      <a:lnTo>
                        <a:pt x="686534" y="0"/>
                      </a:lnTo>
                      <a:lnTo>
                        <a:pt x="0" y="131778"/>
                      </a:lnTo>
                      <a:close/>
                    </a:path>
                  </a:pathLst>
                </a:custGeom>
                <a:solidFill>
                  <a:srgbClr val="DDA4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27"/>
                <p:cNvSpPr/>
                <p:nvPr/>
              </p:nvSpPr>
              <p:spPr>
                <a:xfrm>
                  <a:off x="6033600" y="976579"/>
                  <a:ext cx="352796" cy="622391"/>
                </a:xfrm>
                <a:custGeom>
                  <a:avLst/>
                  <a:gdLst/>
                  <a:ahLst/>
                  <a:cxnLst/>
                  <a:rect l="l" t="t" r="r" b="b"/>
                  <a:pathLst>
                    <a:path w="352796" h="622391" extrusionOk="0">
                      <a:moveTo>
                        <a:pt x="0" y="0"/>
                      </a:moveTo>
                      <a:lnTo>
                        <a:pt x="352797" y="622392"/>
                      </a:lnTo>
                      <a:lnTo>
                        <a:pt x="225076" y="99812"/>
                      </a:lnTo>
                      <a:lnTo>
                        <a:pt x="0" y="0"/>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27"/>
                <p:cNvSpPr/>
                <p:nvPr/>
              </p:nvSpPr>
              <p:spPr>
                <a:xfrm>
                  <a:off x="6033600" y="976579"/>
                  <a:ext cx="352796" cy="622391"/>
                </a:xfrm>
                <a:custGeom>
                  <a:avLst/>
                  <a:gdLst/>
                  <a:ahLst/>
                  <a:cxnLst/>
                  <a:rect l="l" t="t" r="r" b="b"/>
                  <a:pathLst>
                    <a:path w="352796" h="622391" extrusionOk="0">
                      <a:moveTo>
                        <a:pt x="0" y="0"/>
                      </a:moveTo>
                      <a:lnTo>
                        <a:pt x="695" y="249936"/>
                      </a:lnTo>
                      <a:lnTo>
                        <a:pt x="352797" y="622392"/>
                      </a:lnTo>
                      <a:lnTo>
                        <a:pt x="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27"/>
                <p:cNvSpPr/>
                <p:nvPr/>
              </p:nvSpPr>
              <p:spPr>
                <a:xfrm>
                  <a:off x="5517450" y="976579"/>
                  <a:ext cx="516845" cy="551230"/>
                </a:xfrm>
                <a:custGeom>
                  <a:avLst/>
                  <a:gdLst/>
                  <a:ahLst/>
                  <a:cxnLst/>
                  <a:rect l="l" t="t" r="r" b="b"/>
                  <a:pathLst>
                    <a:path w="516845" h="551230" extrusionOk="0">
                      <a:moveTo>
                        <a:pt x="516150" y="0"/>
                      </a:moveTo>
                      <a:lnTo>
                        <a:pt x="0" y="551231"/>
                      </a:lnTo>
                      <a:lnTo>
                        <a:pt x="516846" y="249936"/>
                      </a:lnTo>
                      <a:lnTo>
                        <a:pt x="516150" y="0"/>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27"/>
                <p:cNvSpPr/>
                <p:nvPr/>
              </p:nvSpPr>
              <p:spPr>
                <a:xfrm>
                  <a:off x="5517450" y="976579"/>
                  <a:ext cx="516150" cy="551230"/>
                </a:xfrm>
                <a:custGeom>
                  <a:avLst/>
                  <a:gdLst/>
                  <a:ahLst/>
                  <a:cxnLst/>
                  <a:rect l="l" t="t" r="r" b="b"/>
                  <a:pathLst>
                    <a:path w="516150" h="551230" extrusionOk="0">
                      <a:moveTo>
                        <a:pt x="516150" y="0"/>
                      </a:moveTo>
                      <a:lnTo>
                        <a:pt x="294485" y="35557"/>
                      </a:lnTo>
                      <a:lnTo>
                        <a:pt x="0" y="551231"/>
                      </a:lnTo>
                      <a:lnTo>
                        <a:pt x="516150" y="0"/>
                      </a:lnTo>
                      <a:close/>
                    </a:path>
                  </a:pathLst>
                </a:custGeom>
                <a:solidFill>
                  <a:srgbClr val="DE9C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27"/>
                <p:cNvSpPr/>
                <p:nvPr/>
              </p:nvSpPr>
              <p:spPr>
                <a:xfrm>
                  <a:off x="5399436" y="630183"/>
                  <a:ext cx="634164" cy="346395"/>
                </a:xfrm>
                <a:custGeom>
                  <a:avLst/>
                  <a:gdLst/>
                  <a:ahLst/>
                  <a:cxnLst/>
                  <a:rect l="l" t="t" r="r" b="b"/>
                  <a:pathLst>
                    <a:path w="634164" h="346395" extrusionOk="0">
                      <a:moveTo>
                        <a:pt x="634165" y="346396"/>
                      </a:moveTo>
                      <a:lnTo>
                        <a:pt x="544001" y="187595"/>
                      </a:lnTo>
                      <a:lnTo>
                        <a:pt x="0" y="0"/>
                      </a:lnTo>
                      <a:lnTo>
                        <a:pt x="634165" y="346396"/>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27"/>
                <p:cNvSpPr/>
                <p:nvPr/>
              </p:nvSpPr>
              <p:spPr>
                <a:xfrm>
                  <a:off x="5399436" y="630183"/>
                  <a:ext cx="634164" cy="381952"/>
                </a:xfrm>
                <a:custGeom>
                  <a:avLst/>
                  <a:gdLst/>
                  <a:ahLst/>
                  <a:cxnLst/>
                  <a:rect l="l" t="t" r="r" b="b"/>
                  <a:pathLst>
                    <a:path w="634164" h="381952" extrusionOk="0">
                      <a:moveTo>
                        <a:pt x="634165" y="346396"/>
                      </a:moveTo>
                      <a:lnTo>
                        <a:pt x="412499" y="381952"/>
                      </a:lnTo>
                      <a:lnTo>
                        <a:pt x="0" y="0"/>
                      </a:lnTo>
                      <a:lnTo>
                        <a:pt x="634165" y="346396"/>
                      </a:ln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570" name="Google Shape;2570;p27"/>
            <p:cNvSpPr/>
            <p:nvPr/>
          </p:nvSpPr>
          <p:spPr>
            <a:xfrm>
              <a:off x="4449542" y="662496"/>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27"/>
            <p:cNvSpPr/>
            <p:nvPr/>
          </p:nvSpPr>
          <p:spPr>
            <a:xfrm>
              <a:off x="5031369" y="329443"/>
              <a:ext cx="89908" cy="89908"/>
            </a:xfrm>
            <a:custGeom>
              <a:avLst/>
              <a:gdLst/>
              <a:ahLst/>
              <a:cxnLst/>
              <a:rect l="l" t="t" r="r" b="b"/>
              <a:pathLst>
                <a:path w="224771" h="224770" extrusionOk="0">
                  <a:moveTo>
                    <a:pt x="112386" y="224771"/>
                  </a:moveTo>
                  <a:lnTo>
                    <a:pt x="79639" y="145132"/>
                  </a:lnTo>
                  <a:lnTo>
                    <a:pt x="0" y="112386"/>
                  </a:lnTo>
                  <a:lnTo>
                    <a:pt x="79639" y="79638"/>
                  </a:lnTo>
                  <a:lnTo>
                    <a:pt x="112386" y="0"/>
                  </a:lnTo>
                  <a:lnTo>
                    <a:pt x="145132" y="79638"/>
                  </a:lnTo>
                  <a:lnTo>
                    <a:pt x="224771" y="112386"/>
                  </a:lnTo>
                  <a:lnTo>
                    <a:pt x="145132" y="145132"/>
                  </a:lnTo>
                  <a:lnTo>
                    <a:pt x="112386"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2572;p27"/>
            <p:cNvSpPr/>
            <p:nvPr/>
          </p:nvSpPr>
          <p:spPr>
            <a:xfrm>
              <a:off x="5435220" y="1055318"/>
              <a:ext cx="199709" cy="199711"/>
            </a:xfrm>
            <a:custGeom>
              <a:avLst/>
              <a:gdLst/>
              <a:ahLst/>
              <a:cxnLst/>
              <a:rect l="l" t="t" r="r" b="b"/>
              <a:pathLst>
                <a:path w="499272" h="499277" extrusionOk="0">
                  <a:moveTo>
                    <a:pt x="249641" y="499278"/>
                  </a:moveTo>
                  <a:lnTo>
                    <a:pt x="176889" y="322379"/>
                  </a:lnTo>
                  <a:lnTo>
                    <a:pt x="0" y="249637"/>
                  </a:lnTo>
                  <a:lnTo>
                    <a:pt x="176889" y="176895"/>
                  </a:lnTo>
                  <a:lnTo>
                    <a:pt x="249641" y="0"/>
                  </a:lnTo>
                  <a:lnTo>
                    <a:pt x="322383" y="176895"/>
                  </a:lnTo>
                  <a:lnTo>
                    <a:pt x="499272" y="249637"/>
                  </a:lnTo>
                  <a:lnTo>
                    <a:pt x="322383" y="322379"/>
                  </a:lnTo>
                  <a:lnTo>
                    <a:pt x="249641" y="499278"/>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2573;p27"/>
            <p:cNvSpPr/>
            <p:nvPr/>
          </p:nvSpPr>
          <p:spPr>
            <a:xfrm>
              <a:off x="830136" y="2118851"/>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2574;p27"/>
            <p:cNvSpPr/>
            <p:nvPr/>
          </p:nvSpPr>
          <p:spPr>
            <a:xfrm>
              <a:off x="833060" y="2656783"/>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27"/>
            <p:cNvSpPr/>
            <p:nvPr/>
          </p:nvSpPr>
          <p:spPr>
            <a:xfrm>
              <a:off x="577065" y="3242974"/>
              <a:ext cx="70965" cy="70961"/>
            </a:xfrm>
            <a:custGeom>
              <a:avLst/>
              <a:gdLst/>
              <a:ahLst/>
              <a:cxnLst/>
              <a:rect l="l" t="t" r="r" b="b"/>
              <a:pathLst>
                <a:path w="177412" h="177403" extrusionOk="0">
                  <a:moveTo>
                    <a:pt x="0" y="88697"/>
                  </a:moveTo>
                  <a:cubicBezTo>
                    <a:pt x="0" y="39710"/>
                    <a:pt x="39719" y="0"/>
                    <a:pt x="88706" y="0"/>
                  </a:cubicBezTo>
                  <a:cubicBezTo>
                    <a:pt x="137693" y="0"/>
                    <a:pt x="177412" y="39710"/>
                    <a:pt x="177412" y="88697"/>
                  </a:cubicBezTo>
                  <a:cubicBezTo>
                    <a:pt x="177412" y="137693"/>
                    <a:pt x="137693" y="177403"/>
                    <a:pt x="88706" y="177403"/>
                  </a:cubicBezTo>
                  <a:cubicBezTo>
                    <a:pt x="39719" y="177403"/>
                    <a:pt x="0" y="137693"/>
                    <a:pt x="0" y="88697"/>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27"/>
            <p:cNvSpPr/>
            <p:nvPr/>
          </p:nvSpPr>
          <p:spPr>
            <a:xfrm>
              <a:off x="1292477" y="2100570"/>
              <a:ext cx="199712" cy="199709"/>
            </a:xfrm>
            <a:custGeom>
              <a:avLst/>
              <a:gdLst/>
              <a:ahLst/>
              <a:cxnLst/>
              <a:rect l="l" t="t" r="r" b="b"/>
              <a:pathLst>
                <a:path w="499281" h="499272" extrusionOk="0">
                  <a:moveTo>
                    <a:pt x="249641" y="499272"/>
                  </a:moveTo>
                  <a:lnTo>
                    <a:pt x="176898" y="322374"/>
                  </a:lnTo>
                  <a:lnTo>
                    <a:pt x="0" y="249631"/>
                  </a:lnTo>
                  <a:lnTo>
                    <a:pt x="176898" y="176889"/>
                  </a:lnTo>
                  <a:lnTo>
                    <a:pt x="249641" y="0"/>
                  </a:lnTo>
                  <a:lnTo>
                    <a:pt x="322383" y="176889"/>
                  </a:lnTo>
                  <a:lnTo>
                    <a:pt x="499281" y="249631"/>
                  </a:lnTo>
                  <a:lnTo>
                    <a:pt x="322383" y="322374"/>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27"/>
            <p:cNvSpPr/>
            <p:nvPr/>
          </p:nvSpPr>
          <p:spPr>
            <a:xfrm>
              <a:off x="1563604" y="2769186"/>
              <a:ext cx="70965" cy="70961"/>
            </a:xfrm>
            <a:custGeom>
              <a:avLst/>
              <a:gdLst/>
              <a:ahLst/>
              <a:cxnLst/>
              <a:rect l="l" t="t" r="r" b="b"/>
              <a:pathLst>
                <a:path w="177413" h="177403" extrusionOk="0">
                  <a:moveTo>
                    <a:pt x="0" y="88706"/>
                  </a:moveTo>
                  <a:cubicBezTo>
                    <a:pt x="0" y="39710"/>
                    <a:pt x="39720" y="0"/>
                    <a:pt x="88707" y="0"/>
                  </a:cubicBezTo>
                  <a:cubicBezTo>
                    <a:pt x="137693" y="0"/>
                    <a:pt x="177413" y="39710"/>
                    <a:pt x="177413" y="88706"/>
                  </a:cubicBezTo>
                  <a:cubicBezTo>
                    <a:pt x="177413" y="137693"/>
                    <a:pt x="137693" y="177403"/>
                    <a:pt x="88707" y="177403"/>
                  </a:cubicBezTo>
                  <a:cubicBezTo>
                    <a:pt x="39720" y="177403"/>
                    <a:pt x="0" y="137693"/>
                    <a:pt x="0" y="88706"/>
                  </a:cubicBez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27"/>
            <p:cNvSpPr/>
            <p:nvPr/>
          </p:nvSpPr>
          <p:spPr>
            <a:xfrm>
              <a:off x="2023466" y="2870897"/>
              <a:ext cx="89912" cy="89908"/>
            </a:xfrm>
            <a:custGeom>
              <a:avLst/>
              <a:gdLst/>
              <a:ahLst/>
              <a:cxnLst/>
              <a:rect l="l" t="t" r="r" b="b"/>
              <a:pathLst>
                <a:path w="224780" h="224770" extrusionOk="0">
                  <a:moveTo>
                    <a:pt x="112385" y="224771"/>
                  </a:moveTo>
                  <a:lnTo>
                    <a:pt x="79638" y="145142"/>
                  </a:lnTo>
                  <a:lnTo>
                    <a:pt x="0" y="112385"/>
                  </a:lnTo>
                  <a:lnTo>
                    <a:pt x="79638" y="79638"/>
                  </a:lnTo>
                  <a:lnTo>
                    <a:pt x="112385" y="0"/>
                  </a:lnTo>
                  <a:lnTo>
                    <a:pt x="145142" y="79638"/>
                  </a:lnTo>
                  <a:lnTo>
                    <a:pt x="224780" y="112385"/>
                  </a:lnTo>
                  <a:lnTo>
                    <a:pt x="145142" y="145142"/>
                  </a:lnTo>
                  <a:lnTo>
                    <a:pt x="112385" y="224771"/>
                  </a:lnTo>
                  <a:close/>
                </a:path>
              </a:pathLst>
            </a:custGeom>
            <a:solidFill>
              <a:srgbClr val="FFD2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27"/>
            <p:cNvSpPr/>
            <p:nvPr/>
          </p:nvSpPr>
          <p:spPr>
            <a:xfrm>
              <a:off x="1563604" y="3156427"/>
              <a:ext cx="199709" cy="199708"/>
            </a:xfrm>
            <a:custGeom>
              <a:avLst/>
              <a:gdLst/>
              <a:ahLst/>
              <a:cxnLst/>
              <a:rect l="l" t="t" r="r" b="b"/>
              <a:pathLst>
                <a:path w="499272" h="499271" extrusionOk="0">
                  <a:moveTo>
                    <a:pt x="249641" y="499272"/>
                  </a:moveTo>
                  <a:lnTo>
                    <a:pt x="176899" y="322383"/>
                  </a:lnTo>
                  <a:lnTo>
                    <a:pt x="0" y="249641"/>
                  </a:lnTo>
                  <a:lnTo>
                    <a:pt x="176899" y="176898"/>
                  </a:lnTo>
                  <a:lnTo>
                    <a:pt x="249641" y="0"/>
                  </a:lnTo>
                  <a:lnTo>
                    <a:pt x="322383" y="176898"/>
                  </a:lnTo>
                  <a:lnTo>
                    <a:pt x="499272" y="249641"/>
                  </a:lnTo>
                  <a:lnTo>
                    <a:pt x="322383" y="322383"/>
                  </a:lnTo>
                  <a:lnTo>
                    <a:pt x="249641" y="499272"/>
                  </a:lnTo>
                  <a:close/>
                </a:path>
              </a:pathLst>
            </a:cu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27"/>
            <p:cNvSpPr/>
            <p:nvPr/>
          </p:nvSpPr>
          <p:spPr>
            <a:xfrm>
              <a:off x="2609816" y="3062657"/>
              <a:ext cx="139175" cy="139174"/>
            </a:xfrm>
            <a:custGeom>
              <a:avLst/>
              <a:gdLst/>
              <a:ahLst/>
              <a:cxnLst/>
              <a:rect l="l" t="t" r="r" b="b"/>
              <a:pathLst>
                <a:path w="347938" h="347934" extrusionOk="0">
                  <a:moveTo>
                    <a:pt x="0" y="173970"/>
                  </a:moveTo>
                  <a:cubicBezTo>
                    <a:pt x="0" y="77892"/>
                    <a:pt x="77886" y="0"/>
                    <a:pt x="173974" y="0"/>
                  </a:cubicBezTo>
                  <a:cubicBezTo>
                    <a:pt x="270053" y="0"/>
                    <a:pt x="347939" y="77892"/>
                    <a:pt x="347939" y="173970"/>
                  </a:cubicBezTo>
                  <a:cubicBezTo>
                    <a:pt x="347939" y="270049"/>
                    <a:pt x="270053" y="347935"/>
                    <a:pt x="173974" y="347935"/>
                  </a:cubicBezTo>
                  <a:cubicBezTo>
                    <a:pt x="77886" y="347935"/>
                    <a:pt x="0" y="270049"/>
                    <a:pt x="0" y="173970"/>
                  </a:cubicBezTo>
                  <a:close/>
                </a:path>
              </a:pathLst>
            </a:custGeom>
            <a:solidFill>
              <a:srgbClr val="EAAA1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27"/>
            <p:cNvSpPr/>
            <p:nvPr/>
          </p:nvSpPr>
          <p:spPr>
            <a:xfrm>
              <a:off x="2413898" y="3363718"/>
              <a:ext cx="70964" cy="70965"/>
            </a:xfrm>
            <a:custGeom>
              <a:avLst/>
              <a:gdLst/>
              <a:ahLst/>
              <a:cxnLst/>
              <a:rect l="l" t="t" r="r" b="b"/>
              <a:pathLst>
                <a:path w="177409" h="177412" extrusionOk="0">
                  <a:moveTo>
                    <a:pt x="0" y="88706"/>
                  </a:moveTo>
                  <a:cubicBezTo>
                    <a:pt x="0" y="39719"/>
                    <a:pt x="39715" y="0"/>
                    <a:pt x="88704" y="0"/>
                  </a:cubicBezTo>
                  <a:cubicBezTo>
                    <a:pt x="137694" y="0"/>
                    <a:pt x="177410" y="39719"/>
                    <a:pt x="177410" y="88706"/>
                  </a:cubicBezTo>
                  <a:cubicBezTo>
                    <a:pt x="177410" y="137693"/>
                    <a:pt x="137694" y="177413"/>
                    <a:pt x="88704" y="177413"/>
                  </a:cubicBezTo>
                  <a:cubicBezTo>
                    <a:pt x="39715" y="177413"/>
                    <a:pt x="0" y="137693"/>
                    <a:pt x="0" y="88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82" name="Google Shape;2582;p27"/>
          <p:cNvGrpSpPr/>
          <p:nvPr/>
        </p:nvGrpSpPr>
        <p:grpSpPr>
          <a:xfrm>
            <a:off x="5950" y="0"/>
            <a:ext cx="12180137" cy="6857999"/>
            <a:chOff x="11863" y="0"/>
            <a:chExt cx="12180137" cy="6857999"/>
          </a:xfrm>
        </p:grpSpPr>
        <p:pic>
          <p:nvPicPr>
            <p:cNvPr id="2583" name="Google Shape;2583;p27"/>
            <p:cNvPicPr preferRelativeResize="0"/>
            <p:nvPr/>
          </p:nvPicPr>
          <p:blipFill>
            <a:blip r:embed="rId3">
              <a:alphaModFix amt="20000"/>
            </a:blip>
            <a:stretch>
              <a:fillRect/>
            </a:stretch>
          </p:blipFill>
          <p:spPr>
            <a:xfrm>
              <a:off x="11863" y="0"/>
              <a:ext cx="6857999" cy="6857999"/>
            </a:xfrm>
            <a:prstGeom prst="rect">
              <a:avLst/>
            </a:prstGeom>
            <a:noFill/>
            <a:ln>
              <a:noFill/>
            </a:ln>
          </p:spPr>
        </p:pic>
        <p:pic>
          <p:nvPicPr>
            <p:cNvPr id="2584" name="Google Shape;2584;p27"/>
            <p:cNvPicPr preferRelativeResize="0"/>
            <p:nvPr/>
          </p:nvPicPr>
          <p:blipFill rotWithShape="1">
            <a:blip r:embed="rId3">
              <a:alphaModFix amt="20000"/>
            </a:blip>
            <a:srcRect r="22354"/>
            <a:stretch/>
          </p:blipFill>
          <p:spPr>
            <a:xfrm>
              <a:off x="6867149" y="0"/>
              <a:ext cx="5324851" cy="6857999"/>
            </a:xfrm>
            <a:prstGeom prst="rect">
              <a:avLst/>
            </a:prstGeom>
            <a:noFill/>
            <a:ln>
              <a:noFill/>
            </a:ln>
          </p:spPr>
        </p:pic>
      </p:grpSp>
      <p:sp>
        <p:nvSpPr>
          <p:cNvPr id="2586" name="Google Shape;2586;p27"/>
          <p:cNvSpPr txBox="1">
            <a:spLocks noGrp="1"/>
          </p:cNvSpPr>
          <p:nvPr>
            <p:ph type="title"/>
          </p:nvPr>
        </p:nvSpPr>
        <p:spPr>
          <a:xfrm>
            <a:off x="988143" y="1563249"/>
            <a:ext cx="5170500" cy="7992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SzPts val="7000"/>
              <a:buNone/>
            </a:pPr>
            <a:r>
              <a:rPr lang="cs-CZ" dirty="0" err="1"/>
              <a:t>Biblioterapeutická</a:t>
            </a:r>
            <a:r>
              <a:rPr lang="cs-CZ" dirty="0"/>
              <a:t> </a:t>
            </a:r>
            <a:r>
              <a:rPr lang="cs-CZ" dirty="0" err="1"/>
              <a:t>lékce</a:t>
            </a:r>
            <a:r>
              <a:rPr lang="cs-CZ" dirty="0"/>
              <a:t> k povídce Hlad</a:t>
            </a:r>
            <a:endParaRPr dirty="0"/>
          </a:p>
        </p:txBody>
      </p:sp>
      <p:sp>
        <p:nvSpPr>
          <p:cNvPr id="2587" name="Google Shape;2587;p27"/>
          <p:cNvSpPr txBox="1">
            <a:spLocks noGrp="1"/>
          </p:cNvSpPr>
          <p:nvPr>
            <p:ph type="body" idx="4294967295"/>
          </p:nvPr>
        </p:nvSpPr>
        <p:spPr>
          <a:xfrm>
            <a:off x="925500" y="2849488"/>
            <a:ext cx="5170500" cy="2062500"/>
          </a:xfrm>
          <a:prstGeom prst="rect">
            <a:avLst/>
          </a:prstGeom>
          <a:noFill/>
          <a:ln>
            <a:noFill/>
          </a:ln>
        </p:spPr>
        <p:txBody>
          <a:bodyPr spcFirstLastPara="1" wrap="square" lIns="121900" tIns="121900" rIns="121900" bIns="121900" anchor="t" anchorCtr="0">
            <a:noAutofit/>
          </a:bodyPr>
          <a:lstStyle/>
          <a:p>
            <a:pPr marL="342900" lvl="0" indent="-342900" algn="l" rtl="0">
              <a:lnSpc>
                <a:spcPct val="115000"/>
              </a:lnSpc>
              <a:spcBef>
                <a:spcPts val="0"/>
              </a:spcBef>
              <a:spcAft>
                <a:spcPts val="0"/>
              </a:spcAft>
              <a:buSzPts val="1900"/>
              <a:buFontTx/>
              <a:buChar char="-"/>
            </a:pPr>
            <a:r>
              <a:rPr lang="cs-CZ" dirty="0"/>
              <a:t>Využití povídky od Petry Soukupové, Hlad (Kapuce od mikiny)</a:t>
            </a:r>
          </a:p>
          <a:p>
            <a:pPr marL="342900" lvl="0" indent="-342900" algn="l" rtl="0">
              <a:lnSpc>
                <a:spcPct val="115000"/>
              </a:lnSpc>
              <a:spcBef>
                <a:spcPts val="0"/>
              </a:spcBef>
              <a:spcAft>
                <a:spcPts val="0"/>
              </a:spcAft>
              <a:buSzPts val="1900"/>
              <a:buFontTx/>
              <a:buChar char="-"/>
            </a:pPr>
            <a:r>
              <a:rPr lang="cs-CZ" dirty="0"/>
              <a:t>Téma PPP (poruchy přijmu potravy)</a:t>
            </a:r>
          </a:p>
          <a:p>
            <a:pPr marL="342900" lvl="0" indent="-342900" algn="l" rtl="0">
              <a:lnSpc>
                <a:spcPct val="115000"/>
              </a:lnSpc>
              <a:spcBef>
                <a:spcPts val="0"/>
              </a:spcBef>
              <a:spcAft>
                <a:spcPts val="0"/>
              </a:spcAft>
              <a:buSzPts val="1900"/>
              <a:buFontTx/>
              <a:buChar char="-"/>
            </a:pPr>
            <a:r>
              <a:rPr lang="cs-CZ" dirty="0"/>
              <a:t>Zpracováno pro divadlo </a:t>
            </a:r>
            <a:r>
              <a:rPr lang="cs-CZ" dirty="0" err="1"/>
              <a:t>Kamishibai</a:t>
            </a:r>
            <a:r>
              <a:rPr lang="cs-CZ" dirty="0"/>
              <a:t> (využití AI pro generaci obrázků a talentu některých studentek)</a:t>
            </a:r>
            <a:endParaRPr dirty="0"/>
          </a:p>
        </p:txBody>
      </p:sp>
      <p:pic>
        <p:nvPicPr>
          <p:cNvPr id="3" name="Obrázek 2">
            <a:extLst>
              <a:ext uri="{FF2B5EF4-FFF2-40B4-BE49-F238E27FC236}">
                <a16:creationId xmlns:a16="http://schemas.microsoft.com/office/drawing/2014/main" id="{32B020E7-EBB3-7D5C-A07E-C2E7E52CF94A}"/>
              </a:ext>
            </a:extLst>
          </p:cNvPr>
          <p:cNvPicPr>
            <a:picLocks noChangeAspect="1"/>
          </p:cNvPicPr>
          <p:nvPr/>
        </p:nvPicPr>
        <p:blipFill>
          <a:blip r:embed="rId4"/>
          <a:stretch>
            <a:fillRect/>
          </a:stretch>
        </p:blipFill>
        <p:spPr>
          <a:xfrm rot="5400000">
            <a:off x="6087179" y="1410768"/>
            <a:ext cx="5352903" cy="40146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11"/>
        <p:cNvGrpSpPr/>
        <p:nvPr/>
      </p:nvGrpSpPr>
      <p:grpSpPr>
        <a:xfrm>
          <a:off x="0" y="0"/>
          <a:ext cx="0" cy="0"/>
          <a:chOff x="0" y="0"/>
          <a:chExt cx="0" cy="0"/>
        </a:xfrm>
      </p:grpSpPr>
      <p:sp>
        <p:nvSpPr>
          <p:cNvPr id="29112" name="Google Shape;29112;p87"/>
          <p:cNvSpPr txBox="1">
            <a:spLocks noGrp="1"/>
          </p:cNvSpPr>
          <p:nvPr>
            <p:ph type="title"/>
          </p:nvPr>
        </p:nvSpPr>
        <p:spPr>
          <a:xfrm>
            <a:off x="950967" y="461426"/>
            <a:ext cx="10290000" cy="637600"/>
          </a:xfrm>
          <a:prstGeom prst="rect">
            <a:avLst/>
          </a:prstGeom>
        </p:spPr>
        <p:txBody>
          <a:bodyPr spcFirstLastPara="1" wrap="square" lIns="121900" tIns="121900" rIns="121900" bIns="121900" anchor="ctr" anchorCtr="0">
            <a:noAutofit/>
          </a:bodyPr>
          <a:lstStyle/>
          <a:p>
            <a:r>
              <a:rPr lang="cs-CZ" dirty="0">
                <a:solidFill>
                  <a:schemeClr val="tx1">
                    <a:lumMod val="50000"/>
                  </a:schemeClr>
                </a:solidFill>
              </a:rPr>
              <a:t>Ukázka lekce – pracovní list a diskuze</a:t>
            </a:r>
            <a:endParaRPr dirty="0">
              <a:solidFill>
                <a:schemeClr val="tx1">
                  <a:lumMod val="50000"/>
                </a:schemeClr>
              </a:solidFill>
            </a:endParaRPr>
          </a:p>
        </p:txBody>
      </p:sp>
      <p:pic>
        <p:nvPicPr>
          <p:cNvPr id="2" name="Obrázek 1"/>
          <p:cNvPicPr>
            <a:picLocks noChangeAspect="1"/>
          </p:cNvPicPr>
          <p:nvPr/>
        </p:nvPicPr>
        <p:blipFill>
          <a:blip r:embed="rId3"/>
          <a:stretch>
            <a:fillRect/>
          </a:stretch>
        </p:blipFill>
        <p:spPr>
          <a:xfrm>
            <a:off x="270334" y="1391782"/>
            <a:ext cx="5376844" cy="4612323"/>
          </a:xfrm>
          <a:prstGeom prst="rect">
            <a:avLst/>
          </a:prstGeom>
        </p:spPr>
      </p:pic>
      <p:pic>
        <p:nvPicPr>
          <p:cNvPr id="3" name="Obrázek 2"/>
          <p:cNvPicPr>
            <a:picLocks noChangeAspect="1"/>
          </p:cNvPicPr>
          <p:nvPr/>
        </p:nvPicPr>
        <p:blipFill>
          <a:blip r:embed="rId4"/>
          <a:stretch>
            <a:fillRect/>
          </a:stretch>
        </p:blipFill>
        <p:spPr>
          <a:xfrm>
            <a:off x="6005516" y="1372265"/>
            <a:ext cx="5947343" cy="4651355"/>
          </a:xfrm>
          <a:prstGeom prst="rect">
            <a:avLst/>
          </a:prstGeom>
        </p:spPr>
      </p:pic>
    </p:spTree>
    <p:extLst>
      <p:ext uri="{BB962C8B-B14F-4D97-AF65-F5344CB8AC3E}">
        <p14:creationId xmlns:p14="http://schemas.microsoft.com/office/powerpoint/2010/main" val="1851549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11"/>
        <p:cNvGrpSpPr/>
        <p:nvPr/>
      </p:nvGrpSpPr>
      <p:grpSpPr>
        <a:xfrm>
          <a:off x="0" y="0"/>
          <a:ext cx="0" cy="0"/>
          <a:chOff x="0" y="0"/>
          <a:chExt cx="0" cy="0"/>
        </a:xfrm>
      </p:grpSpPr>
      <p:sp>
        <p:nvSpPr>
          <p:cNvPr id="29112" name="Google Shape;29112;p87"/>
          <p:cNvSpPr txBox="1">
            <a:spLocks noGrp="1"/>
          </p:cNvSpPr>
          <p:nvPr>
            <p:ph type="title"/>
          </p:nvPr>
        </p:nvSpPr>
        <p:spPr>
          <a:xfrm>
            <a:off x="974447" y="594564"/>
            <a:ext cx="10290000" cy="637600"/>
          </a:xfrm>
          <a:prstGeom prst="rect">
            <a:avLst/>
          </a:prstGeom>
        </p:spPr>
        <p:txBody>
          <a:bodyPr spcFirstLastPara="1" wrap="square" lIns="121900" tIns="121900" rIns="121900" bIns="121900" anchor="ctr" anchorCtr="0">
            <a:noAutofit/>
          </a:bodyPr>
          <a:lstStyle/>
          <a:p>
            <a:r>
              <a:rPr lang="cs-CZ" dirty="0" err="1">
                <a:solidFill>
                  <a:schemeClr val="tx1">
                    <a:lumMod val="50000"/>
                  </a:schemeClr>
                </a:solidFill>
              </a:rPr>
              <a:t>Kamishibai</a:t>
            </a:r>
            <a:r>
              <a:rPr lang="cs-CZ" dirty="0">
                <a:solidFill>
                  <a:schemeClr val="tx1">
                    <a:lumMod val="50000"/>
                  </a:schemeClr>
                </a:solidFill>
              </a:rPr>
              <a:t> – Každý kousek mé kůže zpívá – lekce k tématu sebepoškozování</a:t>
            </a:r>
            <a:endParaRPr dirty="0">
              <a:solidFill>
                <a:schemeClr val="tx1">
                  <a:lumMod val="50000"/>
                </a:schemeClr>
              </a:solidFill>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275" y="1543734"/>
            <a:ext cx="6913917" cy="5185439"/>
          </a:xfrm>
          <a:prstGeom prst="rect">
            <a:avLst/>
          </a:prstGeom>
        </p:spPr>
      </p:pic>
      <p:pic>
        <p:nvPicPr>
          <p:cNvPr id="5" name="Obrázek 4"/>
          <p:cNvPicPr>
            <a:picLocks noChangeAspect="1"/>
          </p:cNvPicPr>
          <p:nvPr/>
        </p:nvPicPr>
        <p:blipFill>
          <a:blip r:embed="rId4"/>
          <a:stretch>
            <a:fillRect/>
          </a:stretch>
        </p:blipFill>
        <p:spPr>
          <a:xfrm>
            <a:off x="123631" y="2986778"/>
            <a:ext cx="5371909" cy="1665944"/>
          </a:xfrm>
          <a:prstGeom prst="rect">
            <a:avLst/>
          </a:prstGeom>
        </p:spPr>
      </p:pic>
    </p:spTree>
    <p:extLst>
      <p:ext uri="{BB962C8B-B14F-4D97-AF65-F5344CB8AC3E}">
        <p14:creationId xmlns:p14="http://schemas.microsoft.com/office/powerpoint/2010/main" val="384702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460524"/>
            <a:ext cx="5503302" cy="4127477"/>
          </a:xfrm>
          <a:prstGeom prst="rect">
            <a:avLst/>
          </a:prstGeom>
        </p:spPr>
      </p:pic>
      <p:sp>
        <p:nvSpPr>
          <p:cNvPr id="7" name="Zaoblený obdélník 6"/>
          <p:cNvSpPr/>
          <p:nvPr/>
        </p:nvSpPr>
        <p:spPr>
          <a:xfrm>
            <a:off x="3590793" y="265203"/>
            <a:ext cx="4728195" cy="907105"/>
          </a:xfrm>
          <a:prstGeom prst="roundRect">
            <a:avLst/>
          </a:prstGeom>
          <a:ln>
            <a:solidFill>
              <a:schemeClr val="tx1">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cs-CZ" b="1" i="1" dirty="0">
                <a:solidFill>
                  <a:schemeClr val="bg1"/>
                </a:solidFill>
              </a:rPr>
              <a:t>“Když cítíte tak velkou psychickou bolest… bolest na kůži zastaví ty pocity v hlavě.“</a:t>
            </a:r>
            <a:endParaRPr lang="cs-CZ" dirty="0">
              <a:solidFill>
                <a:schemeClr val="bg1"/>
              </a:solidFill>
            </a:endParaRPr>
          </a:p>
        </p:txBody>
      </p:sp>
      <p:pic>
        <p:nvPicPr>
          <p:cNvPr id="3" name="Obrázek 2">
            <a:extLst>
              <a:ext uri="{FF2B5EF4-FFF2-40B4-BE49-F238E27FC236}">
                <a16:creationId xmlns:a16="http://schemas.microsoft.com/office/drawing/2014/main" id="{58B7408E-BA46-3DD8-90F8-1F1586CB89ED}"/>
              </a:ext>
            </a:extLst>
          </p:cNvPr>
          <p:cNvPicPr>
            <a:picLocks noChangeAspect="1"/>
          </p:cNvPicPr>
          <p:nvPr/>
        </p:nvPicPr>
        <p:blipFill>
          <a:blip r:embed="rId4"/>
          <a:stretch>
            <a:fillRect/>
          </a:stretch>
        </p:blipFill>
        <p:spPr>
          <a:xfrm>
            <a:off x="292099" y="1460524"/>
            <a:ext cx="5503301" cy="41274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29"/>
          <p:cNvSpPr txBox="1">
            <a:spLocks noGrp="1"/>
          </p:cNvSpPr>
          <p:nvPr>
            <p:ph type="title"/>
          </p:nvPr>
        </p:nvSpPr>
        <p:spPr>
          <a:xfrm>
            <a:off x="1189050" y="408318"/>
            <a:ext cx="97074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t>Co </a:t>
            </a:r>
            <a:r>
              <a:rPr lang="cs-CZ" dirty="0" err="1"/>
              <a:t>biblioterapie</a:t>
            </a:r>
            <a:r>
              <a:rPr lang="cs-CZ" dirty="0"/>
              <a:t> přináší do výuky?</a:t>
            </a:r>
            <a:endParaRPr dirty="0"/>
          </a:p>
        </p:txBody>
      </p:sp>
      <p:sp>
        <p:nvSpPr>
          <p:cNvPr id="2599" name="Google Shape;2599;p29"/>
          <p:cNvSpPr txBox="1">
            <a:spLocks noGrp="1"/>
          </p:cNvSpPr>
          <p:nvPr>
            <p:ph type="subTitle" idx="1"/>
          </p:nvPr>
        </p:nvSpPr>
        <p:spPr>
          <a:xfrm>
            <a:off x="100481" y="3571502"/>
            <a:ext cx="26589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solidFill>
                  <a:schemeClr val="dk1"/>
                </a:solidFill>
              </a:rPr>
              <a:t>Prožitková výuka v bezpečném prostoru</a:t>
            </a:r>
            <a:endParaRPr dirty="0">
              <a:solidFill>
                <a:schemeClr val="dk1"/>
              </a:solidFill>
            </a:endParaRPr>
          </a:p>
        </p:txBody>
      </p:sp>
      <p:sp>
        <p:nvSpPr>
          <p:cNvPr id="2600" name="Google Shape;2600;p29"/>
          <p:cNvSpPr txBox="1">
            <a:spLocks noGrp="1"/>
          </p:cNvSpPr>
          <p:nvPr>
            <p:ph type="subTitle" idx="2"/>
          </p:nvPr>
        </p:nvSpPr>
        <p:spPr>
          <a:xfrm>
            <a:off x="3170886" y="3412653"/>
            <a:ext cx="2871864"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solidFill>
                  <a:schemeClr val="dk1"/>
                </a:solidFill>
              </a:rPr>
              <a:t>Podpora pozitivního vztahu</a:t>
            </a:r>
            <a:endParaRPr dirty="0">
              <a:solidFill>
                <a:schemeClr val="dk1"/>
              </a:solidFill>
            </a:endParaRPr>
          </a:p>
        </p:txBody>
      </p:sp>
      <p:sp>
        <p:nvSpPr>
          <p:cNvPr id="2601" name="Google Shape;2601;p29"/>
          <p:cNvSpPr txBox="1">
            <a:spLocks noGrp="1"/>
          </p:cNvSpPr>
          <p:nvPr>
            <p:ph type="subTitle" idx="3"/>
          </p:nvPr>
        </p:nvSpPr>
        <p:spPr>
          <a:xfrm>
            <a:off x="6125675" y="3453527"/>
            <a:ext cx="3005214"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solidFill>
                  <a:schemeClr val="dk1"/>
                </a:solidFill>
              </a:rPr>
              <a:t>Rozvoj čtenářských dovedností</a:t>
            </a:r>
            <a:endParaRPr dirty="0">
              <a:solidFill>
                <a:schemeClr val="dk1"/>
              </a:solidFill>
            </a:endParaRPr>
          </a:p>
        </p:txBody>
      </p:sp>
      <p:sp>
        <p:nvSpPr>
          <p:cNvPr id="2602" name="Google Shape;2602;p29"/>
          <p:cNvSpPr txBox="1">
            <a:spLocks noGrp="1"/>
          </p:cNvSpPr>
          <p:nvPr>
            <p:ph type="body" idx="4"/>
          </p:nvPr>
        </p:nvSpPr>
        <p:spPr>
          <a:xfrm>
            <a:off x="160162" y="4480148"/>
            <a:ext cx="2658900" cy="140987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cs-CZ" dirty="0"/>
              <a:t>Pracujeme s příběhem, ale zároveň prožíváme vlastní emoce a učíme se v nich orientovat a pracovat s nimi.</a:t>
            </a:r>
            <a:endParaRPr dirty="0"/>
          </a:p>
        </p:txBody>
      </p:sp>
      <p:sp>
        <p:nvSpPr>
          <p:cNvPr id="2603" name="Google Shape;2603;p29"/>
          <p:cNvSpPr txBox="1">
            <a:spLocks noGrp="1"/>
          </p:cNvSpPr>
          <p:nvPr>
            <p:ph type="body" idx="5"/>
          </p:nvPr>
        </p:nvSpPr>
        <p:spPr>
          <a:xfrm>
            <a:off x="2900274" y="4480148"/>
            <a:ext cx="3052749" cy="1660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cs-CZ" dirty="0"/>
              <a:t>K sobě, k druhým, ve třídě, s učitelem</a:t>
            </a:r>
            <a:r>
              <a:rPr lang="en" dirty="0"/>
              <a:t>.</a:t>
            </a:r>
            <a:endParaRPr lang="cs-CZ" dirty="0"/>
          </a:p>
          <a:p>
            <a:pPr marL="0" lvl="0" indent="0" algn="l" rtl="0">
              <a:spcBef>
                <a:spcPts val="0"/>
              </a:spcBef>
              <a:spcAft>
                <a:spcPts val="0"/>
              </a:spcAft>
              <a:buNone/>
            </a:pPr>
            <a:r>
              <a:rPr lang="cs-CZ" dirty="0"/>
              <a:t>Posilujeme vzájemnou důvěru, úctu, učíme se komunikovat vhodným a nezraňujícím způsobem.</a:t>
            </a:r>
            <a:endParaRPr dirty="0"/>
          </a:p>
        </p:txBody>
      </p:sp>
      <p:sp>
        <p:nvSpPr>
          <p:cNvPr id="2604" name="Google Shape;2604;p29"/>
          <p:cNvSpPr txBox="1">
            <a:spLocks noGrp="1"/>
          </p:cNvSpPr>
          <p:nvPr>
            <p:ph type="body" idx="6"/>
          </p:nvPr>
        </p:nvSpPr>
        <p:spPr>
          <a:xfrm>
            <a:off x="6034235" y="4480148"/>
            <a:ext cx="3188094" cy="1660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cs-CZ" dirty="0"/>
              <a:t>Pracujeme s texty, s příběhy, bavíme se o motivaci literárních postav, k jejich způsobu řešení situace, učíme se číst „mezi řádky“.</a:t>
            </a:r>
            <a:endParaRPr dirty="0"/>
          </a:p>
        </p:txBody>
      </p:sp>
      <p:sp>
        <p:nvSpPr>
          <p:cNvPr id="2605" name="Google Shape;2605;p29"/>
          <p:cNvSpPr/>
          <p:nvPr/>
        </p:nvSpPr>
        <p:spPr>
          <a:xfrm>
            <a:off x="579442" y="1937470"/>
            <a:ext cx="1393200" cy="1393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9"/>
          <p:cNvSpPr/>
          <p:nvPr/>
        </p:nvSpPr>
        <p:spPr>
          <a:xfrm>
            <a:off x="3730049" y="1962481"/>
            <a:ext cx="1393200" cy="1393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9"/>
          <p:cNvSpPr/>
          <p:nvPr/>
        </p:nvSpPr>
        <p:spPr>
          <a:xfrm>
            <a:off x="6844352" y="2005761"/>
            <a:ext cx="1393200" cy="1393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Zaoblený obdélník 1"/>
          <p:cNvSpPr/>
          <p:nvPr/>
        </p:nvSpPr>
        <p:spPr>
          <a:xfrm>
            <a:off x="2610910" y="1196829"/>
            <a:ext cx="6818812" cy="74064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1800" dirty="0"/>
              <a:t>„Příběhy jsou všude kolem nás…a každý si neseme a utváříme svůj jedinečný životní příběh.“</a:t>
            </a:r>
          </a:p>
        </p:txBody>
      </p:sp>
      <p:sp>
        <p:nvSpPr>
          <p:cNvPr id="16" name="Google Shape;2606;p29"/>
          <p:cNvSpPr/>
          <p:nvPr/>
        </p:nvSpPr>
        <p:spPr>
          <a:xfrm>
            <a:off x="10199850" y="2060327"/>
            <a:ext cx="1393200" cy="1393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1;p29"/>
          <p:cNvSpPr txBox="1">
            <a:spLocks/>
          </p:cNvSpPr>
          <p:nvPr/>
        </p:nvSpPr>
        <p:spPr>
          <a:xfrm>
            <a:off x="9053763" y="3434398"/>
            <a:ext cx="3005214" cy="6069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dk2"/>
              </a:buClr>
              <a:buSzPts val="2100"/>
              <a:buFont typeface="Poppins"/>
              <a:buNone/>
              <a:defRPr sz="2100" b="1" i="0" u="none" strike="noStrike" cap="none">
                <a:solidFill>
                  <a:schemeClr val="dk2"/>
                </a:solidFill>
                <a:latin typeface="Poppins"/>
                <a:ea typeface="Poppins"/>
                <a:cs typeface="Poppins"/>
                <a:sym typeface="Poppins"/>
              </a:defRPr>
            </a:lvl1pPr>
            <a:lvl2pPr marL="914400" marR="0" lvl="1" indent="-349250" algn="l" rtl="0">
              <a:lnSpc>
                <a:spcPct val="115000"/>
              </a:lnSpc>
              <a:spcBef>
                <a:spcPts val="0"/>
              </a:spcBef>
              <a:spcAft>
                <a:spcPts val="0"/>
              </a:spcAft>
              <a:buClr>
                <a:schemeClr val="dk2"/>
              </a:buClr>
              <a:buSzPts val="2100"/>
              <a:buFont typeface="Poppins"/>
              <a:buNone/>
              <a:defRPr sz="2100" b="1" i="0" u="none" strike="noStrike" cap="none">
                <a:solidFill>
                  <a:schemeClr val="dk2"/>
                </a:solidFill>
                <a:latin typeface="Poppins"/>
                <a:ea typeface="Poppins"/>
                <a:cs typeface="Poppins"/>
                <a:sym typeface="Poppins"/>
              </a:defRPr>
            </a:lvl2pPr>
            <a:lvl3pPr marL="1371600" marR="0" lvl="2" indent="-349250" algn="l" rtl="0">
              <a:lnSpc>
                <a:spcPct val="115000"/>
              </a:lnSpc>
              <a:spcBef>
                <a:spcPts val="2100"/>
              </a:spcBef>
              <a:spcAft>
                <a:spcPts val="0"/>
              </a:spcAft>
              <a:buClr>
                <a:schemeClr val="dk2"/>
              </a:buClr>
              <a:buSzPts val="2100"/>
              <a:buFont typeface="Poppins"/>
              <a:buNone/>
              <a:defRPr sz="2100" b="1" i="0" u="none" strike="noStrike" cap="none">
                <a:solidFill>
                  <a:schemeClr val="dk2"/>
                </a:solidFill>
                <a:latin typeface="Poppins"/>
                <a:ea typeface="Poppins"/>
                <a:cs typeface="Poppins"/>
                <a:sym typeface="Poppins"/>
              </a:defRPr>
            </a:lvl3pPr>
            <a:lvl4pPr marL="1828800" marR="0" lvl="3" indent="-349250" algn="l" rtl="0">
              <a:lnSpc>
                <a:spcPct val="115000"/>
              </a:lnSpc>
              <a:spcBef>
                <a:spcPts val="2100"/>
              </a:spcBef>
              <a:spcAft>
                <a:spcPts val="0"/>
              </a:spcAft>
              <a:buClr>
                <a:schemeClr val="dk2"/>
              </a:buClr>
              <a:buSzPts val="2100"/>
              <a:buFont typeface="Poppins"/>
              <a:buNone/>
              <a:defRPr sz="2100" b="1" i="0" u="none" strike="noStrike" cap="none">
                <a:solidFill>
                  <a:schemeClr val="dk2"/>
                </a:solidFill>
                <a:latin typeface="Poppins"/>
                <a:ea typeface="Poppins"/>
                <a:cs typeface="Poppins"/>
                <a:sym typeface="Poppins"/>
              </a:defRPr>
            </a:lvl4pPr>
            <a:lvl5pPr marL="2286000" marR="0" lvl="4" indent="-349250" algn="l" rtl="0">
              <a:lnSpc>
                <a:spcPct val="115000"/>
              </a:lnSpc>
              <a:spcBef>
                <a:spcPts val="2100"/>
              </a:spcBef>
              <a:spcAft>
                <a:spcPts val="0"/>
              </a:spcAft>
              <a:buClr>
                <a:schemeClr val="dk2"/>
              </a:buClr>
              <a:buSzPts val="2100"/>
              <a:buFont typeface="Poppins"/>
              <a:buNone/>
              <a:defRPr sz="2100" b="1" i="0" u="none" strike="noStrike" cap="none">
                <a:solidFill>
                  <a:schemeClr val="dk2"/>
                </a:solidFill>
                <a:latin typeface="Poppins"/>
                <a:ea typeface="Poppins"/>
                <a:cs typeface="Poppins"/>
                <a:sym typeface="Poppins"/>
              </a:defRPr>
            </a:lvl5pPr>
            <a:lvl6pPr marL="2743200" marR="0" lvl="5" indent="-349250" algn="l" rtl="0">
              <a:lnSpc>
                <a:spcPct val="115000"/>
              </a:lnSpc>
              <a:spcBef>
                <a:spcPts val="2100"/>
              </a:spcBef>
              <a:spcAft>
                <a:spcPts val="0"/>
              </a:spcAft>
              <a:buClr>
                <a:schemeClr val="dk2"/>
              </a:buClr>
              <a:buSzPts val="2100"/>
              <a:buFont typeface="Poppins"/>
              <a:buNone/>
              <a:defRPr sz="2100" b="1" i="0" u="none" strike="noStrike" cap="none">
                <a:solidFill>
                  <a:schemeClr val="dk2"/>
                </a:solidFill>
                <a:latin typeface="Poppins"/>
                <a:ea typeface="Poppins"/>
                <a:cs typeface="Poppins"/>
                <a:sym typeface="Poppins"/>
              </a:defRPr>
            </a:lvl6pPr>
            <a:lvl7pPr marL="3200400" marR="0" lvl="6" indent="-349250" algn="l" rtl="0">
              <a:lnSpc>
                <a:spcPct val="115000"/>
              </a:lnSpc>
              <a:spcBef>
                <a:spcPts val="2100"/>
              </a:spcBef>
              <a:spcAft>
                <a:spcPts val="0"/>
              </a:spcAft>
              <a:buClr>
                <a:schemeClr val="dk2"/>
              </a:buClr>
              <a:buSzPts val="2100"/>
              <a:buFont typeface="Poppins"/>
              <a:buNone/>
              <a:defRPr sz="2100" b="1" i="0" u="none" strike="noStrike" cap="none">
                <a:solidFill>
                  <a:schemeClr val="dk2"/>
                </a:solidFill>
                <a:latin typeface="Poppins"/>
                <a:ea typeface="Poppins"/>
                <a:cs typeface="Poppins"/>
                <a:sym typeface="Poppins"/>
              </a:defRPr>
            </a:lvl7pPr>
            <a:lvl8pPr marL="3657600" marR="0" lvl="7" indent="-349250" algn="l" rtl="0">
              <a:lnSpc>
                <a:spcPct val="115000"/>
              </a:lnSpc>
              <a:spcBef>
                <a:spcPts val="2100"/>
              </a:spcBef>
              <a:spcAft>
                <a:spcPts val="0"/>
              </a:spcAft>
              <a:buClr>
                <a:schemeClr val="dk2"/>
              </a:buClr>
              <a:buSzPts val="2100"/>
              <a:buFont typeface="Poppins"/>
              <a:buNone/>
              <a:defRPr sz="2100" b="1" i="0" u="none" strike="noStrike" cap="none">
                <a:solidFill>
                  <a:schemeClr val="dk2"/>
                </a:solidFill>
                <a:latin typeface="Poppins"/>
                <a:ea typeface="Poppins"/>
                <a:cs typeface="Poppins"/>
                <a:sym typeface="Poppins"/>
              </a:defRPr>
            </a:lvl8pPr>
            <a:lvl9pPr marL="4114800" marR="0" lvl="8" indent="-349250" algn="l" rtl="0">
              <a:lnSpc>
                <a:spcPct val="115000"/>
              </a:lnSpc>
              <a:spcBef>
                <a:spcPts val="2100"/>
              </a:spcBef>
              <a:spcAft>
                <a:spcPts val="2100"/>
              </a:spcAft>
              <a:buClr>
                <a:schemeClr val="dk2"/>
              </a:buClr>
              <a:buSzPts val="2100"/>
              <a:buFont typeface="Poppins"/>
              <a:buNone/>
              <a:defRPr sz="2100" b="1" i="0" u="none" strike="noStrike" cap="none">
                <a:solidFill>
                  <a:schemeClr val="dk2"/>
                </a:solidFill>
                <a:latin typeface="Poppins"/>
                <a:ea typeface="Poppins"/>
                <a:cs typeface="Poppins"/>
                <a:sym typeface="Poppins"/>
              </a:defRPr>
            </a:lvl9pPr>
          </a:lstStyle>
          <a:p>
            <a:pPr marL="0" indent="0"/>
            <a:r>
              <a:rPr lang="cs-CZ" dirty="0">
                <a:solidFill>
                  <a:schemeClr val="dk1"/>
                </a:solidFill>
              </a:rPr>
              <a:t>Poznáváme životní příběhy</a:t>
            </a:r>
          </a:p>
        </p:txBody>
      </p:sp>
      <p:sp>
        <p:nvSpPr>
          <p:cNvPr id="18" name="Google Shape;2604;p29"/>
          <p:cNvSpPr txBox="1">
            <a:spLocks/>
          </p:cNvSpPr>
          <p:nvPr/>
        </p:nvSpPr>
        <p:spPr>
          <a:xfrm>
            <a:off x="9330099" y="4480148"/>
            <a:ext cx="2644186" cy="166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6550" algn="l" rtl="0">
              <a:lnSpc>
                <a:spcPct val="115000"/>
              </a:lnSpc>
              <a:spcBef>
                <a:spcPts val="0"/>
              </a:spcBef>
              <a:spcAft>
                <a:spcPts val="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1pPr>
            <a:lvl2pPr marL="914400" marR="0" lvl="1" indent="-336550" algn="l" rtl="0">
              <a:lnSpc>
                <a:spcPct val="115000"/>
              </a:lnSpc>
              <a:spcBef>
                <a:spcPts val="0"/>
              </a:spcBef>
              <a:spcAft>
                <a:spcPts val="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2pPr>
            <a:lvl3pPr marL="1371600" marR="0" lvl="2" indent="-336550" algn="l" rtl="0">
              <a:lnSpc>
                <a:spcPct val="115000"/>
              </a:lnSpc>
              <a:spcBef>
                <a:spcPts val="2100"/>
              </a:spcBef>
              <a:spcAft>
                <a:spcPts val="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3pPr>
            <a:lvl4pPr marL="1828800" marR="0" lvl="3" indent="-336550" algn="l" rtl="0">
              <a:lnSpc>
                <a:spcPct val="115000"/>
              </a:lnSpc>
              <a:spcBef>
                <a:spcPts val="2100"/>
              </a:spcBef>
              <a:spcAft>
                <a:spcPts val="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4pPr>
            <a:lvl5pPr marL="2286000" marR="0" lvl="4" indent="-336550" algn="l" rtl="0">
              <a:lnSpc>
                <a:spcPct val="115000"/>
              </a:lnSpc>
              <a:spcBef>
                <a:spcPts val="2100"/>
              </a:spcBef>
              <a:spcAft>
                <a:spcPts val="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5pPr>
            <a:lvl6pPr marL="2743200" marR="0" lvl="5" indent="-336550" algn="l" rtl="0">
              <a:lnSpc>
                <a:spcPct val="115000"/>
              </a:lnSpc>
              <a:spcBef>
                <a:spcPts val="2100"/>
              </a:spcBef>
              <a:spcAft>
                <a:spcPts val="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6pPr>
            <a:lvl7pPr marL="3200400" marR="0" lvl="6" indent="-336550" algn="l" rtl="0">
              <a:lnSpc>
                <a:spcPct val="115000"/>
              </a:lnSpc>
              <a:spcBef>
                <a:spcPts val="2100"/>
              </a:spcBef>
              <a:spcAft>
                <a:spcPts val="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7pPr>
            <a:lvl8pPr marL="3657600" marR="0" lvl="7" indent="-336550" algn="l" rtl="0">
              <a:lnSpc>
                <a:spcPct val="115000"/>
              </a:lnSpc>
              <a:spcBef>
                <a:spcPts val="2100"/>
              </a:spcBef>
              <a:spcAft>
                <a:spcPts val="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8pPr>
            <a:lvl9pPr marL="4114800" marR="0" lvl="8" indent="-336550" algn="l" rtl="0">
              <a:lnSpc>
                <a:spcPct val="115000"/>
              </a:lnSpc>
              <a:spcBef>
                <a:spcPts val="2100"/>
              </a:spcBef>
              <a:spcAft>
                <a:spcPts val="2100"/>
              </a:spcAft>
              <a:buClr>
                <a:schemeClr val="dk2"/>
              </a:buClr>
              <a:buSzPts val="1700"/>
              <a:buFont typeface="Poppins"/>
              <a:buChar char="■"/>
              <a:defRPr sz="1700" b="0" i="0" u="none" strike="noStrike" cap="none">
                <a:solidFill>
                  <a:schemeClr val="dk2"/>
                </a:solidFill>
                <a:latin typeface="Poppins"/>
                <a:ea typeface="Poppins"/>
                <a:cs typeface="Poppins"/>
                <a:sym typeface="Poppins"/>
              </a:defRPr>
            </a:lvl9pPr>
          </a:lstStyle>
          <a:p>
            <a:pPr marL="0" indent="0">
              <a:buFont typeface="Poppins"/>
              <a:buNone/>
            </a:pPr>
            <a:r>
              <a:rPr lang="cs-CZ" dirty="0"/>
              <a:t>Každý náš budoucí pacient má svůj životní příběh, učíme se tolerance, nesoudit a nehodnotit druhé.</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3" name="Google Shape;2373;p20"/>
          <p:cNvSpPr txBox="1">
            <a:spLocks noGrp="1"/>
          </p:cNvSpPr>
          <p:nvPr>
            <p:ph type="title"/>
          </p:nvPr>
        </p:nvSpPr>
        <p:spPr>
          <a:xfrm>
            <a:off x="1752217" y="1506817"/>
            <a:ext cx="8890800" cy="1324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t>Úvodní zamyšlení</a:t>
            </a:r>
            <a:endParaRPr dirty="0"/>
          </a:p>
        </p:txBody>
      </p:sp>
      <p:sp>
        <p:nvSpPr>
          <p:cNvPr id="2374" name="Google Shape;2374;p20"/>
          <p:cNvSpPr txBox="1">
            <a:spLocks noGrp="1"/>
          </p:cNvSpPr>
          <p:nvPr>
            <p:ph type="body" idx="1"/>
          </p:nvPr>
        </p:nvSpPr>
        <p:spPr>
          <a:xfrm>
            <a:off x="1752217" y="2831617"/>
            <a:ext cx="8890800" cy="22359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cs-CZ" dirty="0"/>
              <a:t>V podpoře duševního zdraví u žáků je důležité začít u sebe!</a:t>
            </a:r>
          </a:p>
          <a:p>
            <a:pPr marL="0" lvl="0" indent="0" algn="ctr" rtl="0">
              <a:spcBef>
                <a:spcPts val="0"/>
              </a:spcBef>
              <a:spcAft>
                <a:spcPts val="0"/>
              </a:spcAft>
              <a:buNone/>
            </a:pPr>
            <a:endParaRPr lang="cs-CZ" dirty="0"/>
          </a:p>
          <a:p>
            <a:pPr marL="342900" indent="-342900"/>
            <a:r>
              <a:rPr lang="cs-CZ" dirty="0"/>
              <a:t>U svého postoje k duševnímu zdraví.</a:t>
            </a:r>
          </a:p>
          <a:p>
            <a:pPr marL="342900" indent="-342900"/>
            <a:r>
              <a:rPr lang="cs-CZ" dirty="0"/>
              <a:t>U své otevřenosti o tématu komunikovat.</a:t>
            </a:r>
          </a:p>
          <a:p>
            <a:pPr marL="342900" indent="-342900"/>
            <a:r>
              <a:rPr lang="cs-CZ" dirty="0"/>
              <a:t>O bezpečném prostředí nejen pro žáky, ale i pro sebe.</a:t>
            </a:r>
          </a:p>
          <a:p>
            <a:pPr marL="342900" indent="-342900"/>
            <a:r>
              <a:rPr lang="cs-CZ" dirty="0"/>
              <a:t>O péči o sebe sama – o své duševní zdraví.</a:t>
            </a:r>
          </a:p>
        </p:txBody>
      </p:sp>
      <p:sp>
        <p:nvSpPr>
          <p:cNvPr id="3" name="Zaoblený obdélník 2"/>
          <p:cNvSpPr/>
          <p:nvPr/>
        </p:nvSpPr>
        <p:spPr>
          <a:xfrm>
            <a:off x="4204678" y="5240802"/>
            <a:ext cx="4243754" cy="7033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2400" dirty="0"/>
              <a:t>Je-li učitel OK, je OK i žák.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683" name="Google Shape;2683;p33"/>
          <p:cNvSpPr txBox="1">
            <a:spLocks noGrp="1"/>
          </p:cNvSpPr>
          <p:nvPr>
            <p:ph type="title"/>
          </p:nvPr>
        </p:nvSpPr>
        <p:spPr>
          <a:xfrm>
            <a:off x="2995749" y="559900"/>
            <a:ext cx="8918676" cy="1702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cs-CZ" sz="7200" dirty="0"/>
              <a:t>Děkuji za pozornost</a:t>
            </a:r>
            <a:endParaRPr sz="7200" dirty="0"/>
          </a:p>
        </p:txBody>
      </p:sp>
      <p:sp>
        <p:nvSpPr>
          <p:cNvPr id="2690" name="Google Shape;2690;p33"/>
          <p:cNvSpPr txBox="1">
            <a:spLocks noGrp="1"/>
          </p:cNvSpPr>
          <p:nvPr>
            <p:ph type="body" idx="1"/>
          </p:nvPr>
        </p:nvSpPr>
        <p:spPr>
          <a:xfrm>
            <a:off x="6939675" y="2445850"/>
            <a:ext cx="4974750" cy="1702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cs-CZ" b="1" dirty="0"/>
              <a:t>Kontakty na mě:</a:t>
            </a:r>
          </a:p>
          <a:p>
            <a:pPr marL="0" lvl="0" indent="0" algn="ctr" rtl="0">
              <a:spcBef>
                <a:spcPts val="0"/>
              </a:spcBef>
              <a:spcAft>
                <a:spcPts val="0"/>
              </a:spcAft>
              <a:buNone/>
            </a:pPr>
            <a:r>
              <a:rPr lang="cs-CZ" b="1" dirty="0"/>
              <a:t>V případě dotazů mi můžete napsat.</a:t>
            </a:r>
            <a:endParaRPr b="1" dirty="0"/>
          </a:p>
          <a:p>
            <a:pPr marL="0" lvl="0" indent="0" algn="ctr" rtl="0">
              <a:spcBef>
                <a:spcPts val="0"/>
              </a:spcBef>
              <a:spcAft>
                <a:spcPts val="0"/>
              </a:spcAft>
              <a:buNone/>
            </a:pPr>
            <a:r>
              <a:rPr lang="cs-CZ" dirty="0"/>
              <a:t>ksassmann@szs-lib.cz</a:t>
            </a:r>
            <a:endParaRPr dirty="0"/>
          </a:p>
          <a:p>
            <a:pPr marL="0" lvl="0" indent="0" algn="ctr" rtl="0">
              <a:spcBef>
                <a:spcPts val="0"/>
              </a:spcBef>
              <a:spcAft>
                <a:spcPts val="0"/>
              </a:spcAft>
              <a:buNone/>
            </a:pPr>
            <a:r>
              <a:rPr lang="cs-CZ" dirty="0"/>
              <a:t>katerina.sassmann@seznam.cz</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23"/>
          <p:cNvSpPr txBox="1">
            <a:spLocks noGrp="1"/>
          </p:cNvSpPr>
          <p:nvPr>
            <p:ph type="title"/>
          </p:nvPr>
        </p:nvSpPr>
        <p:spPr>
          <a:xfrm>
            <a:off x="1099623" y="553374"/>
            <a:ext cx="101178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err="1"/>
              <a:t>Biblioterapie</a:t>
            </a:r>
            <a:endParaRPr dirty="0"/>
          </a:p>
        </p:txBody>
      </p:sp>
      <p:sp>
        <p:nvSpPr>
          <p:cNvPr id="2401" name="Google Shape;2401;p23"/>
          <p:cNvSpPr txBox="1">
            <a:spLocks noGrp="1"/>
          </p:cNvSpPr>
          <p:nvPr>
            <p:ph type="body" idx="1"/>
          </p:nvPr>
        </p:nvSpPr>
        <p:spPr>
          <a:xfrm>
            <a:off x="997384" y="2002674"/>
            <a:ext cx="4312192" cy="2999100"/>
          </a:xfrm>
          <a:prstGeom prst="rect">
            <a:avLst/>
          </a:prstGeom>
        </p:spPr>
        <p:txBody>
          <a:bodyPr spcFirstLastPara="1" wrap="square" lIns="121900" tIns="121900" rIns="121900" bIns="121900" anchor="t" anchorCtr="0">
            <a:noAutofit/>
          </a:bodyPr>
          <a:lstStyle/>
          <a:p>
            <a:pPr marL="107950" indent="0">
              <a:spcAft>
                <a:spcPts val="1600"/>
              </a:spcAft>
              <a:buNone/>
            </a:pPr>
            <a:r>
              <a:rPr lang="cs-CZ" sz="2000" dirty="0"/>
              <a:t>„</a:t>
            </a:r>
            <a:r>
              <a:rPr lang="cs-CZ" sz="2000" i="1" dirty="0"/>
              <a:t>Příběhy tu nejsou bez lidí a lidé tu nejsou bez příběhů. Existují příběhy o maličkostech, zdánlivě nepodstatných detailech. Vyprávění, která už ztratila autora, ale žijí v příbězích konkrétních lidí</a:t>
            </a:r>
            <a:r>
              <a:rPr lang="cs-CZ" sz="2000" dirty="0"/>
              <a:t>.“</a:t>
            </a:r>
            <a:br>
              <a:rPr lang="cs-CZ" sz="2000" dirty="0"/>
            </a:br>
            <a:r>
              <a:rPr lang="cs-CZ" sz="1100" dirty="0"/>
              <a:t>Závěrková, M. a kol. Preferovaný příběh. První český průvodce narativní terapií. str. 8</a:t>
            </a:r>
            <a:br>
              <a:rPr lang="cs-CZ" sz="1100" dirty="0"/>
            </a:br>
            <a:endParaRPr lang="cs-CZ" sz="1100" dirty="0"/>
          </a:p>
        </p:txBody>
      </p:sp>
      <p:sp>
        <p:nvSpPr>
          <p:cNvPr id="3" name="Obdélník 2"/>
          <p:cNvSpPr/>
          <p:nvPr/>
        </p:nvSpPr>
        <p:spPr>
          <a:xfrm>
            <a:off x="6289919" y="2095934"/>
            <a:ext cx="4228123" cy="1938992"/>
          </a:xfrm>
          <a:prstGeom prst="rect">
            <a:avLst/>
          </a:prstGeom>
        </p:spPr>
        <p:txBody>
          <a:bodyPr wrap="square">
            <a:spAutoFit/>
          </a:bodyPr>
          <a:lstStyle/>
          <a:p>
            <a:pPr>
              <a:buClr>
                <a:schemeClr val="accent5"/>
              </a:buClr>
              <a:buSzPts val="1500"/>
            </a:pPr>
            <a:r>
              <a:rPr lang="cs-CZ" sz="2400" dirty="0">
                <a:solidFill>
                  <a:schemeClr val="bg2"/>
                </a:solidFill>
              </a:rPr>
              <a:t>- léčba slovem (příběhem)</a:t>
            </a:r>
          </a:p>
          <a:p>
            <a:pPr indent="-431789">
              <a:buClr>
                <a:schemeClr val="accent5"/>
              </a:buClr>
              <a:buSzPts val="1500"/>
            </a:pPr>
            <a:r>
              <a:rPr lang="cs-CZ" sz="2400" i="1" dirty="0" err="1">
                <a:solidFill>
                  <a:schemeClr val="bg2"/>
                </a:solidFill>
              </a:rPr>
              <a:t>biblion</a:t>
            </a:r>
            <a:r>
              <a:rPr lang="cs-CZ" sz="2400" i="1" dirty="0">
                <a:solidFill>
                  <a:schemeClr val="bg2"/>
                </a:solidFill>
              </a:rPr>
              <a:t> </a:t>
            </a:r>
            <a:r>
              <a:rPr lang="cs-CZ" sz="2400" dirty="0">
                <a:solidFill>
                  <a:schemeClr val="bg2"/>
                </a:solidFill>
              </a:rPr>
              <a:t>= kniha a </a:t>
            </a:r>
            <a:r>
              <a:rPr lang="cs-CZ" sz="2400" i="1" dirty="0" err="1">
                <a:solidFill>
                  <a:schemeClr val="bg2"/>
                </a:solidFill>
              </a:rPr>
              <a:t>therapeia</a:t>
            </a:r>
            <a:r>
              <a:rPr lang="cs-CZ" sz="2400" dirty="0">
                <a:solidFill>
                  <a:schemeClr val="bg2"/>
                </a:solidFill>
              </a:rPr>
              <a:t> = léčit</a:t>
            </a:r>
          </a:p>
          <a:p>
            <a:pPr indent="-431789">
              <a:buClr>
                <a:schemeClr val="accent5"/>
              </a:buClr>
              <a:buSzPts val="1500"/>
            </a:pPr>
            <a:r>
              <a:rPr lang="cs-CZ" sz="2400" dirty="0">
                <a:solidFill>
                  <a:schemeClr val="bg2"/>
                </a:solidFill>
              </a:rPr>
              <a:t>- expresivně – formativní terapie</a:t>
            </a:r>
          </a:p>
        </p:txBody>
      </p:sp>
    </p:spTree>
    <p:extLst>
      <p:ext uri="{BB962C8B-B14F-4D97-AF65-F5344CB8AC3E}">
        <p14:creationId xmlns:p14="http://schemas.microsoft.com/office/powerpoint/2010/main" val="2380288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23"/>
          <p:cNvSpPr txBox="1">
            <a:spLocks noGrp="1"/>
          </p:cNvSpPr>
          <p:nvPr>
            <p:ph type="title"/>
          </p:nvPr>
        </p:nvSpPr>
        <p:spPr>
          <a:xfrm>
            <a:off x="1099623" y="553374"/>
            <a:ext cx="101178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t>Možnosti užití </a:t>
            </a:r>
            <a:r>
              <a:rPr lang="cs-CZ" dirty="0" err="1"/>
              <a:t>biblioterapie</a:t>
            </a:r>
            <a:endParaRPr dirty="0"/>
          </a:p>
        </p:txBody>
      </p:sp>
      <p:sp>
        <p:nvSpPr>
          <p:cNvPr id="2401" name="Google Shape;2401;p23"/>
          <p:cNvSpPr txBox="1">
            <a:spLocks noGrp="1"/>
          </p:cNvSpPr>
          <p:nvPr>
            <p:ph type="body" idx="1"/>
          </p:nvPr>
        </p:nvSpPr>
        <p:spPr>
          <a:xfrm>
            <a:off x="455192" y="1942105"/>
            <a:ext cx="4851454" cy="3810018"/>
          </a:xfrm>
          <a:prstGeom prst="rect">
            <a:avLst/>
          </a:prstGeom>
        </p:spPr>
        <p:txBody>
          <a:bodyPr spcFirstLastPara="1" wrap="square" lIns="121900" tIns="121900" rIns="121900" bIns="121900" anchor="t" anchorCtr="0">
            <a:noAutofit/>
          </a:bodyPr>
          <a:lstStyle/>
          <a:p>
            <a:pPr marL="177796" indent="0" algn="l">
              <a:buSzPts val="1500"/>
              <a:buNone/>
            </a:pPr>
            <a:r>
              <a:rPr lang="cs-CZ" sz="2400" b="1" dirty="0"/>
              <a:t>Možnosti užití:</a:t>
            </a:r>
          </a:p>
          <a:p>
            <a:pPr indent="-431789" algn="l">
              <a:buSzPts val="1500"/>
            </a:pPr>
            <a:r>
              <a:rPr lang="cs-CZ" sz="2400" dirty="0"/>
              <a:t>rozvoj osobnosti</a:t>
            </a:r>
          </a:p>
          <a:p>
            <a:pPr indent="-431789" algn="l">
              <a:buSzPts val="1500"/>
            </a:pPr>
            <a:r>
              <a:rPr lang="cs-CZ" sz="2400" dirty="0"/>
              <a:t>získání náhledu na svou situaci</a:t>
            </a:r>
          </a:p>
          <a:p>
            <a:pPr indent="-431789" algn="l">
              <a:buSzPts val="1500"/>
            </a:pPr>
            <a:r>
              <a:rPr lang="cs-CZ" sz="2400" dirty="0"/>
              <a:t>nalezení způsobů řešení problémů skrze příběh a hlavního hrdinu</a:t>
            </a:r>
          </a:p>
          <a:p>
            <a:pPr indent="-431789" algn="l">
              <a:buSzPts val="1500"/>
            </a:pPr>
            <a:r>
              <a:rPr lang="cs-CZ" sz="2400" dirty="0"/>
              <a:t>terapeutický efekt</a:t>
            </a:r>
          </a:p>
          <a:p>
            <a:pPr marL="107950" indent="0">
              <a:spcAft>
                <a:spcPts val="1600"/>
              </a:spcAft>
              <a:buNone/>
            </a:pPr>
            <a:endParaRPr lang="cs-CZ" sz="1200" dirty="0"/>
          </a:p>
        </p:txBody>
      </p:sp>
      <p:graphicFrame>
        <p:nvGraphicFramePr>
          <p:cNvPr id="4" name="Diagram 3"/>
          <p:cNvGraphicFramePr/>
          <p:nvPr>
            <p:extLst>
              <p:ext uri="{D42A27DB-BD31-4B8C-83A1-F6EECF244321}">
                <p14:modId xmlns:p14="http://schemas.microsoft.com/office/powerpoint/2010/main" val="451384496"/>
              </p:ext>
            </p:extLst>
          </p:nvPr>
        </p:nvGraphicFramePr>
        <p:xfrm>
          <a:off x="5427784" y="2368714"/>
          <a:ext cx="6181969" cy="3750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aoblený obdélník 4"/>
          <p:cNvSpPr/>
          <p:nvPr/>
        </p:nvSpPr>
        <p:spPr>
          <a:xfrm>
            <a:off x="5455138" y="1566966"/>
            <a:ext cx="2938585" cy="51970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2000" dirty="0"/>
              <a:t>Druhy </a:t>
            </a:r>
            <a:r>
              <a:rPr lang="cs-CZ" sz="2000" dirty="0" err="1"/>
              <a:t>biblioterapie</a:t>
            </a:r>
            <a:endParaRPr lang="cs-CZ" sz="2000" dirty="0"/>
          </a:p>
        </p:txBody>
      </p:sp>
    </p:spTree>
    <p:extLst>
      <p:ext uri="{BB962C8B-B14F-4D97-AF65-F5344CB8AC3E}">
        <p14:creationId xmlns:p14="http://schemas.microsoft.com/office/powerpoint/2010/main" val="206150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p21"/>
          <p:cNvSpPr txBox="1">
            <a:spLocks noGrp="1"/>
          </p:cNvSpPr>
          <p:nvPr>
            <p:ph type="title"/>
          </p:nvPr>
        </p:nvSpPr>
        <p:spPr>
          <a:xfrm>
            <a:off x="490800" y="672595"/>
            <a:ext cx="112104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t>Využití </a:t>
            </a:r>
            <a:r>
              <a:rPr lang="cs-CZ" dirty="0" err="1"/>
              <a:t>biblioterapie</a:t>
            </a:r>
            <a:r>
              <a:rPr lang="cs-CZ" dirty="0"/>
              <a:t> – ukázky lekcí</a:t>
            </a:r>
            <a:endParaRPr dirty="0"/>
          </a:p>
        </p:txBody>
      </p:sp>
      <p:sp>
        <p:nvSpPr>
          <p:cNvPr id="2381" name="Google Shape;2381;p21"/>
          <p:cNvSpPr txBox="1">
            <a:spLocks noGrp="1"/>
          </p:cNvSpPr>
          <p:nvPr>
            <p:ph type="body" idx="1"/>
          </p:nvPr>
        </p:nvSpPr>
        <p:spPr>
          <a:xfrm>
            <a:off x="1974425" y="2633887"/>
            <a:ext cx="3294600" cy="1322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cs-CZ" dirty="0"/>
              <a:t>O baobabech a jak se starat o „svou planetku“.</a:t>
            </a:r>
            <a:endParaRPr dirty="0"/>
          </a:p>
        </p:txBody>
      </p:sp>
      <p:sp>
        <p:nvSpPr>
          <p:cNvPr id="2382" name="Google Shape;2382;p21"/>
          <p:cNvSpPr txBox="1">
            <a:spLocks noGrp="1"/>
          </p:cNvSpPr>
          <p:nvPr>
            <p:ph type="body" idx="2"/>
          </p:nvPr>
        </p:nvSpPr>
        <p:spPr>
          <a:xfrm>
            <a:off x="6259625" y="2369594"/>
            <a:ext cx="3294600" cy="1322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cs-CZ" dirty="0"/>
              <a:t>Mít se rád, být k sobě laskavý.</a:t>
            </a:r>
            <a:endParaRPr dirty="0"/>
          </a:p>
        </p:txBody>
      </p:sp>
      <p:sp>
        <p:nvSpPr>
          <p:cNvPr id="2383" name="Google Shape;2383;p21"/>
          <p:cNvSpPr txBox="1">
            <a:spLocks noGrp="1"/>
          </p:cNvSpPr>
          <p:nvPr>
            <p:ph type="body" idx="3"/>
          </p:nvPr>
        </p:nvSpPr>
        <p:spPr>
          <a:xfrm>
            <a:off x="7436134" y="4212292"/>
            <a:ext cx="3294600" cy="1322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cs-CZ" dirty="0" err="1"/>
              <a:t>Biblioterapii</a:t>
            </a:r>
            <a:r>
              <a:rPr lang="cs-CZ" dirty="0"/>
              <a:t> lze využít i k otevření náročných situací a témat a jako jejich možnou prevenci.</a:t>
            </a:r>
            <a:endParaRPr dirty="0"/>
          </a:p>
        </p:txBody>
      </p:sp>
      <p:sp>
        <p:nvSpPr>
          <p:cNvPr id="2384" name="Google Shape;2384;p21"/>
          <p:cNvSpPr txBox="1">
            <a:spLocks noGrp="1"/>
          </p:cNvSpPr>
          <p:nvPr>
            <p:ph type="title" idx="4"/>
          </p:nvPr>
        </p:nvSpPr>
        <p:spPr>
          <a:xfrm>
            <a:off x="1974425" y="1803625"/>
            <a:ext cx="32946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t>01 | </a:t>
            </a:r>
            <a:r>
              <a:rPr lang="cs-CZ" dirty="0"/>
              <a:t>Malý princ a duševní hygiena</a:t>
            </a:r>
            <a:endParaRPr dirty="0"/>
          </a:p>
        </p:txBody>
      </p:sp>
      <p:sp>
        <p:nvSpPr>
          <p:cNvPr id="2385" name="Google Shape;2385;p21"/>
          <p:cNvSpPr txBox="1">
            <a:spLocks noGrp="1"/>
          </p:cNvSpPr>
          <p:nvPr>
            <p:ph type="title" idx="5"/>
          </p:nvPr>
        </p:nvSpPr>
        <p:spPr>
          <a:xfrm>
            <a:off x="6096000" y="1728801"/>
            <a:ext cx="32946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t>02 | </a:t>
            </a:r>
            <a:r>
              <a:rPr lang="cs-CZ" dirty="0"/>
              <a:t>Laskavost</a:t>
            </a:r>
            <a:endParaRPr dirty="0"/>
          </a:p>
        </p:txBody>
      </p:sp>
      <p:sp>
        <p:nvSpPr>
          <p:cNvPr id="2386" name="Google Shape;2386;p21"/>
          <p:cNvSpPr txBox="1">
            <a:spLocks noGrp="1"/>
          </p:cNvSpPr>
          <p:nvPr>
            <p:ph type="title" idx="6"/>
          </p:nvPr>
        </p:nvSpPr>
        <p:spPr>
          <a:xfrm>
            <a:off x="7250225" y="3378358"/>
            <a:ext cx="32946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t>04 | </a:t>
            </a:r>
            <a:r>
              <a:rPr lang="cs-CZ" dirty="0"/>
              <a:t>Otevření náročných témat</a:t>
            </a:r>
            <a:r>
              <a:rPr lang="en" dirty="0"/>
              <a:t> </a:t>
            </a:r>
            <a:endParaRPr dirty="0"/>
          </a:p>
        </p:txBody>
      </p:sp>
      <p:sp>
        <p:nvSpPr>
          <p:cNvPr id="2387" name="Google Shape;2387;p21"/>
          <p:cNvSpPr txBox="1">
            <a:spLocks noGrp="1"/>
          </p:cNvSpPr>
          <p:nvPr>
            <p:ph type="body" idx="7"/>
          </p:nvPr>
        </p:nvSpPr>
        <p:spPr>
          <a:xfrm>
            <a:off x="2923365" y="4436600"/>
            <a:ext cx="3294600" cy="1322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cs-CZ" dirty="0"/>
              <a:t>Jak rozpoznat úzkost. Jak si pomoci?</a:t>
            </a:r>
            <a:endParaRPr dirty="0"/>
          </a:p>
        </p:txBody>
      </p:sp>
      <p:sp>
        <p:nvSpPr>
          <p:cNvPr id="2388" name="Google Shape;2388;p21"/>
          <p:cNvSpPr txBox="1">
            <a:spLocks noGrp="1"/>
          </p:cNvSpPr>
          <p:nvPr>
            <p:ph type="title" idx="8"/>
          </p:nvPr>
        </p:nvSpPr>
        <p:spPr>
          <a:xfrm>
            <a:off x="2801400" y="3666010"/>
            <a:ext cx="3294600" cy="6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t>03 | </a:t>
            </a:r>
            <a:r>
              <a:rPr lang="cs-CZ" dirty="0"/>
              <a:t>Úzkost (práce s poezií)</a:t>
            </a:r>
            <a:endParaRPr dirty="0"/>
          </a:p>
        </p:txBody>
      </p:sp>
      <p:sp>
        <p:nvSpPr>
          <p:cNvPr id="2" name="Zaoblený obdélník 1"/>
          <p:cNvSpPr/>
          <p:nvPr/>
        </p:nvSpPr>
        <p:spPr>
          <a:xfrm>
            <a:off x="578338" y="5564554"/>
            <a:ext cx="4368800" cy="121138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1800" dirty="0"/>
              <a:t>U každé aktivity platí vždy pravidlo „STOP“, zajištění bezpečného prostředí, vhodná volba tématu k dané třídě.</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22"/>
          <p:cNvSpPr txBox="1">
            <a:spLocks noGrp="1"/>
          </p:cNvSpPr>
          <p:nvPr>
            <p:ph type="body" idx="1"/>
          </p:nvPr>
        </p:nvSpPr>
        <p:spPr>
          <a:xfrm>
            <a:off x="572550" y="3194876"/>
            <a:ext cx="73893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cs-CZ" dirty="0"/>
              <a:t>Cíl lekce:</a:t>
            </a:r>
          </a:p>
          <a:p>
            <a:pPr lvl="0" indent="-457200" algn="l" rtl="0">
              <a:spcBef>
                <a:spcPts val="0"/>
              </a:spcBef>
              <a:spcAft>
                <a:spcPts val="0"/>
              </a:spcAft>
              <a:buAutoNum type="arabicPeriod"/>
            </a:pPr>
            <a:r>
              <a:rPr lang="cs-CZ" dirty="0"/>
              <a:t>Seznámení s textem a dílem A. de Saint Exupéryho, Malý princ.</a:t>
            </a:r>
          </a:p>
          <a:p>
            <a:pPr lvl="0" indent="-457200" algn="l" rtl="0">
              <a:spcBef>
                <a:spcPts val="0"/>
              </a:spcBef>
              <a:spcAft>
                <a:spcPts val="0"/>
              </a:spcAft>
              <a:buAutoNum type="arabicPeriod"/>
            </a:pPr>
            <a:r>
              <a:rPr lang="cs-CZ" dirty="0"/>
              <a:t>Práce s metaforou.</a:t>
            </a:r>
          </a:p>
          <a:p>
            <a:pPr lvl="0" indent="-457200" algn="l" rtl="0">
              <a:spcBef>
                <a:spcPts val="0"/>
              </a:spcBef>
              <a:spcAft>
                <a:spcPts val="0"/>
              </a:spcAft>
              <a:buAutoNum type="arabicPeriod"/>
            </a:pPr>
            <a:r>
              <a:rPr lang="cs-CZ" dirty="0"/>
              <a:t>Co „zapleveluje“ mou planetu (duši)?</a:t>
            </a:r>
          </a:p>
          <a:p>
            <a:pPr lvl="0" indent="-457200" algn="l" rtl="0">
              <a:spcBef>
                <a:spcPts val="0"/>
              </a:spcBef>
              <a:spcAft>
                <a:spcPts val="0"/>
              </a:spcAft>
              <a:buAutoNum type="arabicPeriod"/>
            </a:pPr>
            <a:r>
              <a:rPr lang="cs-CZ" dirty="0"/>
              <a:t>Jak si mohu pomoci? Co pro sebe mohu udělat?</a:t>
            </a:r>
          </a:p>
          <a:p>
            <a:pPr lvl="0" indent="-457200" algn="l" rtl="0">
              <a:spcBef>
                <a:spcPts val="0"/>
              </a:spcBef>
              <a:spcAft>
                <a:spcPts val="0"/>
              </a:spcAft>
              <a:buAutoNum type="arabicPeriod"/>
            </a:pPr>
            <a:endParaRPr lang="cs-CZ" dirty="0"/>
          </a:p>
          <a:p>
            <a:pPr marL="0" lvl="0" indent="0" algn="l" rtl="0">
              <a:spcBef>
                <a:spcPts val="0"/>
              </a:spcBef>
              <a:spcAft>
                <a:spcPts val="0"/>
              </a:spcAft>
              <a:buNone/>
            </a:pPr>
            <a:r>
              <a:rPr lang="cs-CZ" dirty="0"/>
              <a:t>Realizace: 1. + 2. ročník SOŠ – výuční obor Ošetřovatel, předmět Český jazyk a literatura, časová dotace 45min. (ideálně 2x45min)</a:t>
            </a:r>
            <a:endParaRPr dirty="0"/>
          </a:p>
        </p:txBody>
      </p:sp>
      <p:sp>
        <p:nvSpPr>
          <p:cNvPr id="2394" name="Google Shape;2394;p22"/>
          <p:cNvSpPr txBox="1">
            <a:spLocks noGrp="1"/>
          </p:cNvSpPr>
          <p:nvPr>
            <p:ph type="title"/>
          </p:nvPr>
        </p:nvSpPr>
        <p:spPr>
          <a:xfrm>
            <a:off x="572550" y="1964880"/>
            <a:ext cx="7389300" cy="1448212"/>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cs-CZ" dirty="0"/>
              <a:t>Baobaby</a:t>
            </a:r>
            <a:endParaRPr dirty="0"/>
          </a:p>
        </p:txBody>
      </p:sp>
      <p:sp>
        <p:nvSpPr>
          <p:cNvPr id="2395" name="Google Shape;2395;p22"/>
          <p:cNvSpPr/>
          <p:nvPr/>
        </p:nvSpPr>
        <p:spPr>
          <a:xfrm>
            <a:off x="749300" y="815320"/>
            <a:ext cx="1377760" cy="986026"/>
          </a:xfrm>
          <a:prstGeom prst="rect">
            <a:avLst/>
          </a:prstGeom>
        </p:spPr>
        <p:txBody>
          <a:bodyPr>
            <a:prstTxWarp prst="textPlain">
              <a:avLst/>
            </a:prstTxWarp>
          </a:bodyPr>
          <a:lstStyle/>
          <a:p>
            <a:pPr lvl="0" algn="ctr"/>
            <a:r>
              <a:rPr b="0" i="0" dirty="0">
                <a:ln>
                  <a:noFill/>
                </a:ln>
                <a:solidFill>
                  <a:schemeClr val="dk1"/>
                </a:solidFill>
                <a:latin typeface="Pacifico"/>
              </a:rPr>
              <a:t>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23"/>
          <p:cNvSpPr txBox="1">
            <a:spLocks noGrp="1"/>
          </p:cNvSpPr>
          <p:nvPr>
            <p:ph type="title"/>
          </p:nvPr>
        </p:nvSpPr>
        <p:spPr>
          <a:xfrm>
            <a:off x="1044916" y="529927"/>
            <a:ext cx="101178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cs-CZ" dirty="0"/>
              <a:t>Průběh lekce</a:t>
            </a:r>
            <a:endParaRPr dirty="0"/>
          </a:p>
        </p:txBody>
      </p:sp>
      <p:sp>
        <p:nvSpPr>
          <p:cNvPr id="2401" name="Google Shape;2401;p23"/>
          <p:cNvSpPr txBox="1">
            <a:spLocks noGrp="1"/>
          </p:cNvSpPr>
          <p:nvPr>
            <p:ph type="body" idx="1"/>
          </p:nvPr>
        </p:nvSpPr>
        <p:spPr>
          <a:xfrm>
            <a:off x="767807" y="1574781"/>
            <a:ext cx="5132808" cy="2999100"/>
          </a:xfrm>
          <a:prstGeom prst="rect">
            <a:avLst/>
          </a:prstGeom>
        </p:spPr>
        <p:txBody>
          <a:bodyPr spcFirstLastPara="1" wrap="square" lIns="121900" tIns="121900" rIns="121900" bIns="121900" anchor="t" anchorCtr="0">
            <a:noAutofit/>
          </a:bodyPr>
          <a:lstStyle/>
          <a:p>
            <a:pPr lvl="0" indent="-457200" algn="l" rtl="0">
              <a:spcBef>
                <a:spcPts val="0"/>
              </a:spcBef>
              <a:spcAft>
                <a:spcPts val="0"/>
              </a:spcAft>
              <a:buAutoNum type="arabicPeriod"/>
            </a:pPr>
            <a:r>
              <a:rPr lang="cs-CZ" dirty="0"/>
              <a:t>Četba textu</a:t>
            </a:r>
          </a:p>
          <a:p>
            <a:pPr lvl="0" indent="-457200" algn="l" rtl="0">
              <a:spcBef>
                <a:spcPts val="0"/>
              </a:spcBef>
              <a:spcAft>
                <a:spcPts val="0"/>
              </a:spcAft>
              <a:buAutoNum type="arabicPeriod"/>
            </a:pPr>
            <a:r>
              <a:rPr lang="cs-CZ" dirty="0"/>
              <a:t>Reflexe textu – o čem text je? </a:t>
            </a:r>
          </a:p>
          <a:p>
            <a:pPr lvl="0" indent="-457200" algn="l" rtl="0">
              <a:spcBef>
                <a:spcPts val="0"/>
              </a:spcBef>
              <a:spcAft>
                <a:spcPts val="0"/>
              </a:spcAft>
              <a:buAutoNum type="arabicPeriod"/>
            </a:pPr>
            <a:r>
              <a:rPr lang="cs-CZ" dirty="0"/>
              <a:t>Kresba mé planety a baobabů (jak jsou velké, co představují?)</a:t>
            </a:r>
          </a:p>
          <a:p>
            <a:pPr lvl="0" indent="-457200" algn="l" rtl="0">
              <a:spcBef>
                <a:spcPts val="0"/>
              </a:spcBef>
              <a:spcAft>
                <a:spcPts val="0"/>
              </a:spcAft>
              <a:buAutoNum type="arabicPeriod"/>
            </a:pPr>
            <a:r>
              <a:rPr lang="cs-CZ" dirty="0"/>
              <a:t>Jak mohu jednotlivé baobaby vytrhat?</a:t>
            </a:r>
          </a:p>
          <a:p>
            <a:pPr lvl="0" indent="-457200" algn="l" rtl="0">
              <a:spcBef>
                <a:spcPts val="0"/>
              </a:spcBef>
              <a:spcAft>
                <a:spcPts val="0"/>
              </a:spcAft>
              <a:buAutoNum type="arabicPeriod"/>
            </a:pPr>
            <a:r>
              <a:rPr lang="cs-CZ" dirty="0"/>
              <a:t>Přemostění k tématu duševního zdraví.</a:t>
            </a:r>
          </a:p>
          <a:p>
            <a:pPr lvl="0" indent="-457200" algn="l" rtl="0">
              <a:spcBef>
                <a:spcPts val="0"/>
              </a:spcBef>
              <a:spcAft>
                <a:spcPts val="0"/>
              </a:spcAft>
              <a:buAutoNum type="arabicPeriod"/>
            </a:pPr>
            <a:r>
              <a:rPr lang="cs-CZ" dirty="0"/>
              <a:t>Co pro mě duševní zdraví znamená?</a:t>
            </a:r>
          </a:p>
          <a:p>
            <a:pPr lvl="0" indent="-457200" algn="l" rtl="0">
              <a:spcBef>
                <a:spcPts val="0"/>
              </a:spcBef>
              <a:spcAft>
                <a:spcPts val="0"/>
              </a:spcAft>
              <a:buAutoNum type="arabicPeriod"/>
            </a:pPr>
            <a:r>
              <a:rPr lang="cs-CZ" dirty="0"/>
              <a:t>Jak ho mohu u sebe podpořit? Co mi funguje? Jaké jsou mé zdroje? – vzájemná inspirace</a:t>
            </a:r>
            <a:endParaRPr dirty="0"/>
          </a:p>
        </p:txBody>
      </p:sp>
      <p:pic>
        <p:nvPicPr>
          <p:cNvPr id="2" name="Obrázek 1"/>
          <p:cNvPicPr>
            <a:picLocks noChangeAspect="1"/>
          </p:cNvPicPr>
          <p:nvPr/>
        </p:nvPicPr>
        <p:blipFill>
          <a:blip r:embed="rId3"/>
          <a:stretch>
            <a:fillRect/>
          </a:stretch>
        </p:blipFill>
        <p:spPr>
          <a:xfrm>
            <a:off x="6103816" y="1293427"/>
            <a:ext cx="4661057" cy="529218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66E037-B1B4-3240-8372-4C330E099236}"/>
              </a:ext>
            </a:extLst>
          </p:cNvPr>
          <p:cNvSpPr>
            <a:spLocks noGrp="1"/>
          </p:cNvSpPr>
          <p:nvPr>
            <p:ph type="title"/>
          </p:nvPr>
        </p:nvSpPr>
        <p:spPr>
          <a:xfrm>
            <a:off x="1037100" y="509900"/>
            <a:ext cx="10117800" cy="763500"/>
          </a:xfrm>
        </p:spPr>
        <p:txBody>
          <a:bodyPr/>
          <a:lstStyle/>
          <a:p>
            <a:r>
              <a:rPr lang="cs-CZ" dirty="0"/>
              <a:t>Pracovní list pro žáky</a:t>
            </a:r>
          </a:p>
        </p:txBody>
      </p:sp>
      <p:pic>
        <p:nvPicPr>
          <p:cNvPr id="5" name="Obrázek 4">
            <a:extLst>
              <a:ext uri="{FF2B5EF4-FFF2-40B4-BE49-F238E27FC236}">
                <a16:creationId xmlns:a16="http://schemas.microsoft.com/office/drawing/2014/main" id="{AF50825B-72D6-3EEB-9E51-E550375A0B1C}"/>
              </a:ext>
            </a:extLst>
          </p:cNvPr>
          <p:cNvPicPr>
            <a:picLocks noChangeAspect="1"/>
          </p:cNvPicPr>
          <p:nvPr/>
        </p:nvPicPr>
        <p:blipFill>
          <a:blip r:embed="rId2"/>
          <a:stretch>
            <a:fillRect/>
          </a:stretch>
        </p:blipFill>
        <p:spPr>
          <a:xfrm>
            <a:off x="2695757" y="1273400"/>
            <a:ext cx="6568893" cy="5189980"/>
          </a:xfrm>
          <a:prstGeom prst="rect">
            <a:avLst/>
          </a:prstGeom>
        </p:spPr>
      </p:pic>
    </p:spTree>
    <p:extLst>
      <p:ext uri="{BB962C8B-B14F-4D97-AF65-F5344CB8AC3E}">
        <p14:creationId xmlns:p14="http://schemas.microsoft.com/office/powerpoint/2010/main" val="3569137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22"/>
          <p:cNvSpPr txBox="1">
            <a:spLocks noGrp="1"/>
          </p:cNvSpPr>
          <p:nvPr>
            <p:ph type="body" idx="1"/>
          </p:nvPr>
        </p:nvSpPr>
        <p:spPr>
          <a:xfrm>
            <a:off x="650927" y="2932191"/>
            <a:ext cx="6750465"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cs-CZ" dirty="0"/>
              <a:t>Cíl lekce:</a:t>
            </a:r>
          </a:p>
          <a:p>
            <a:pPr lvl="0" indent="-457200" algn="l" rtl="0">
              <a:spcBef>
                <a:spcPts val="0"/>
              </a:spcBef>
              <a:spcAft>
                <a:spcPts val="0"/>
              </a:spcAft>
              <a:buAutoNum type="arabicPeriod"/>
            </a:pPr>
            <a:r>
              <a:rPr lang="cs-CZ" dirty="0"/>
              <a:t>Práce s poetickým textem (tvorba studentky 3. ročníku)</a:t>
            </a:r>
          </a:p>
          <a:p>
            <a:pPr lvl="0" indent="-457200" algn="l" rtl="0">
              <a:spcBef>
                <a:spcPts val="0"/>
              </a:spcBef>
              <a:spcAft>
                <a:spcPts val="0"/>
              </a:spcAft>
              <a:buAutoNum type="arabicPeriod"/>
            </a:pPr>
            <a:r>
              <a:rPr lang="cs-CZ" dirty="0"/>
              <a:t>Seznámit se s problematikou úzkosti, panické ataky a jak mohu pomoci sobě nebo druhým?</a:t>
            </a:r>
          </a:p>
          <a:p>
            <a:pPr lvl="0" indent="-457200" algn="l" rtl="0">
              <a:spcBef>
                <a:spcPts val="0"/>
              </a:spcBef>
              <a:spcAft>
                <a:spcPts val="0"/>
              </a:spcAft>
              <a:buAutoNum type="arabicPeriod"/>
            </a:pPr>
            <a:r>
              <a:rPr lang="cs-CZ" dirty="0"/>
              <a:t>Posílit ve své mysli „laskavé já“ – být k sobě laskavý</a:t>
            </a:r>
          </a:p>
          <a:p>
            <a:pPr marL="0" lvl="0" indent="0" algn="l" rtl="0">
              <a:spcBef>
                <a:spcPts val="0"/>
              </a:spcBef>
              <a:spcAft>
                <a:spcPts val="0"/>
              </a:spcAft>
              <a:buNone/>
            </a:pPr>
            <a:endParaRPr lang="cs-CZ" dirty="0"/>
          </a:p>
          <a:p>
            <a:pPr marL="0" lvl="0" indent="0" algn="l" rtl="0">
              <a:spcBef>
                <a:spcPts val="0"/>
              </a:spcBef>
              <a:spcAft>
                <a:spcPts val="0"/>
              </a:spcAft>
              <a:buNone/>
            </a:pPr>
            <a:r>
              <a:rPr lang="cs-CZ" dirty="0"/>
              <a:t>Realizace: 2. ročník SOŠ – maturitní obor Praktická sestra, Základy společenských věd – psychologie, časová dotace 2x45min.</a:t>
            </a:r>
            <a:endParaRPr dirty="0"/>
          </a:p>
        </p:txBody>
      </p:sp>
      <p:sp>
        <p:nvSpPr>
          <p:cNvPr id="2394" name="Google Shape;2394;p22"/>
          <p:cNvSpPr txBox="1">
            <a:spLocks noGrp="1"/>
          </p:cNvSpPr>
          <p:nvPr>
            <p:ph type="title"/>
          </p:nvPr>
        </p:nvSpPr>
        <p:spPr>
          <a:xfrm>
            <a:off x="572550" y="1803212"/>
            <a:ext cx="7389300" cy="1448212"/>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cs-CZ" dirty="0"/>
              <a:t>Laskavost + úzkost</a:t>
            </a:r>
            <a:endParaRPr dirty="0"/>
          </a:p>
        </p:txBody>
      </p:sp>
      <p:sp>
        <p:nvSpPr>
          <p:cNvPr id="2395" name="Google Shape;2395;p22"/>
          <p:cNvSpPr/>
          <p:nvPr/>
        </p:nvSpPr>
        <p:spPr>
          <a:xfrm>
            <a:off x="810259" y="636460"/>
            <a:ext cx="2994269" cy="986026"/>
          </a:xfrm>
          <a:prstGeom prst="rect">
            <a:avLst/>
          </a:prstGeom>
        </p:spPr>
        <p:txBody>
          <a:bodyPr>
            <a:prstTxWarp prst="textPlain">
              <a:avLst/>
            </a:prstTxWarp>
          </a:bodyPr>
          <a:lstStyle/>
          <a:p>
            <a:pPr lvl="0" algn="ctr"/>
            <a:r>
              <a:rPr b="0" i="0" dirty="0">
                <a:ln>
                  <a:noFill/>
                </a:ln>
                <a:solidFill>
                  <a:schemeClr val="dk1"/>
                </a:solidFill>
                <a:latin typeface="Pacifico"/>
              </a:rPr>
              <a:t>0</a:t>
            </a:r>
            <a:r>
              <a:rPr lang="cs-CZ" b="0" i="0" dirty="0">
                <a:ln>
                  <a:noFill/>
                </a:ln>
                <a:solidFill>
                  <a:schemeClr val="dk1"/>
                </a:solidFill>
                <a:latin typeface="Pacifico"/>
              </a:rPr>
              <a:t>2 + 03</a:t>
            </a:r>
            <a:endParaRPr b="0" i="0" dirty="0">
              <a:ln>
                <a:noFill/>
              </a:ln>
              <a:solidFill>
                <a:schemeClr val="dk1"/>
              </a:solidFill>
              <a:latin typeface="Pacifico"/>
            </a:endParaRPr>
          </a:p>
        </p:txBody>
      </p:sp>
    </p:spTree>
    <p:extLst>
      <p:ext uri="{BB962C8B-B14F-4D97-AF65-F5344CB8AC3E}">
        <p14:creationId xmlns:p14="http://schemas.microsoft.com/office/powerpoint/2010/main" val="2432039488"/>
      </p:ext>
    </p:extLst>
  </p:cSld>
  <p:clrMapOvr>
    <a:masterClrMapping/>
  </p:clrMapOvr>
</p:sld>
</file>

<file path=ppt/theme/theme1.xml><?xml version="1.0" encoding="utf-8"?>
<a:theme xmlns:a="http://schemas.openxmlformats.org/drawingml/2006/main" name="SlidesMania">
  <a:themeElements>
    <a:clrScheme name="Simple Light">
      <a:dk1>
        <a:srgbClr val="FFD239"/>
      </a:dk1>
      <a:lt1>
        <a:srgbClr val="041125"/>
      </a:lt1>
      <a:dk2>
        <a:srgbClr val="FFFFFF"/>
      </a:dk2>
      <a:lt2>
        <a:srgbClr val="FDE58B"/>
      </a:lt2>
      <a:accent1>
        <a:srgbClr val="677A38"/>
      </a:accent1>
      <a:accent2>
        <a:srgbClr val="DAA523"/>
      </a:accent2>
      <a:accent3>
        <a:srgbClr val="F9C72B"/>
      </a:accent3>
      <a:accent4>
        <a:srgbClr val="B91520"/>
      </a:accent4>
      <a:accent5>
        <a:srgbClr val="6AA84F"/>
      </a:accent5>
      <a:accent6>
        <a:srgbClr val="D64809"/>
      </a:accent6>
      <a:hlink>
        <a:srgbClr val="F9C7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1088</Words>
  <Application>Microsoft Office PowerPoint</Application>
  <PresentationFormat>Širokoúhlá obrazovka</PresentationFormat>
  <Paragraphs>114</Paragraphs>
  <Slides>20</Slides>
  <Notes>19</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20</vt:i4>
      </vt:variant>
    </vt:vector>
  </HeadingPairs>
  <TitlesOfParts>
    <vt:vector size="27" baseType="lpstr">
      <vt:lpstr>Poppins</vt:lpstr>
      <vt:lpstr>Aldrich</vt:lpstr>
      <vt:lpstr>Abril Fatface</vt:lpstr>
      <vt:lpstr>Arial</vt:lpstr>
      <vt:lpstr>Pacifico</vt:lpstr>
      <vt:lpstr>Calibri</vt:lpstr>
      <vt:lpstr>SlidesMania</vt:lpstr>
      <vt:lpstr>Využití biblioterapie v péči o duševní zdraví na školách</vt:lpstr>
      <vt:lpstr>Úvodní zamyšlení</vt:lpstr>
      <vt:lpstr>Biblioterapie</vt:lpstr>
      <vt:lpstr>Možnosti užití biblioterapie</vt:lpstr>
      <vt:lpstr>Využití biblioterapie – ukázky lekcí</vt:lpstr>
      <vt:lpstr>Baobaby</vt:lpstr>
      <vt:lpstr>Průběh lekce</vt:lpstr>
      <vt:lpstr>Pracovní list pro žáky</vt:lpstr>
      <vt:lpstr>Laskavost + úzkost</vt:lpstr>
      <vt:lpstr>„Slova jsou naším nejvíce nevyčerpatelným zdrojem magie. Schopná způsobovat zranění i napravovat je.“   J.K. Rowling</vt:lpstr>
      <vt:lpstr>„Jednou to skončí. Už jste prožívali i jiné pocity. Bude to tak zas. Emoce jsou jako počasí. Mění se. I mraky se nám mohou jevit nehybné jako skála. A přesto nikdy nezůstanou na místě. Nejhorší chvíle jsou ty, během nichž máte pocit, že už nemůžete dál. Až se tak znovu budete cítit, je velmi pravděpodobné, že horší už to nebude. Čekají vás už jen samé hezčí chvíle.“</vt:lpstr>
      <vt:lpstr>„ Všechno, čím jste prošli, jste ustáli, a ustojíte i toto. Zůstaňte tu pro toho, kým se stanete. Jste víc než pouhý špatný den, týden, měsíc, rok, či dokonce dekáda. Jste budoucnost plná nepřeberných možností. Jste svoje příští já. Jste svá vlastní budoucí verze, která se ohlíží zpět a cítí vděk za to, že to vaše současná verze nevzdala. Tak zůstaňte.“</vt:lpstr>
      <vt:lpstr>Průběh lekce - úzkost</vt:lpstr>
      <vt:lpstr>Možnost otevřít náročná témata</vt:lpstr>
      <vt:lpstr>Biblioterapeutická lékce k povídce Hlad</vt:lpstr>
      <vt:lpstr>Ukázka lekce – pracovní list a diskuze</vt:lpstr>
      <vt:lpstr>Kamishibai – Každý kousek mé kůže zpívá – lekce k tématu sebepoškozování</vt:lpstr>
      <vt:lpstr>Prezentace aplikace PowerPoint</vt:lpstr>
      <vt:lpstr>Co biblioterapie přináší do výuky?</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vytrhat baobaby?</dc:title>
  <dc:creator>Kačenka</dc:creator>
  <cp:lastModifiedBy>Petr Sassmann</cp:lastModifiedBy>
  <cp:revision>16</cp:revision>
  <dcterms:modified xsi:type="dcterms:W3CDTF">2025-03-01T11:10:17Z</dcterms:modified>
</cp:coreProperties>
</file>